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Talking about old times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прошлом: от простых событий до привычек и воспоминаний.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говорить о прошлом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рассказывать о каникулах, школе и семье, а также строить короткие связные ответы в интервью, дневниках и диалогах.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лет назад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лет назад ребёнок только ходил в kindergarten, учил первые слова и привыкал к новому распорядку. Тогда дни были короче, а всё вокруг казалось большим и новым. Эти детали удобно показывают, как меняется жизнь со временем.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Прошлый год
</a:t>
            </a:r>
            <a:pPr algn="l" indent="0" marL="0">
              <a:lnSpc>
                <a:spcPct val="90000"/>
              </a:lnSpc>
              <a:buNone/>
            </a:pPr>
            <a:r>
              <a:rPr lang="en-US" sz="41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году уже было больше самостоятельности: появились уроки, домашние задания и школьные друзья. Появились и первые привычки, которые легко описать в Past Simple. Такой этап хорошо показывает переход от раннего детства к школьной жизни.
</a:t>
            </a:r>
            <a:endParaRPr lang="en-US" sz="983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многие вещи стали привычными: уроки, кружки, спорт и общение с одноклассниками. На временной линии настоящее отделяется от прошлого, поэтому для него нужны другие формы и слова. Это помогает не смешивать then и now в рассказе.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 настоящее на одной линии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основная форма глагола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используют, когда говорят о действии, которое уже закончилось. Обычно в предложении есть указание времени: yesterday, last week или in 2019.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форма образуется просто: к основе добавляется окончание -ed. Например: played, watched, visited. Такая модель помогает быстро строить предложения о прошлом.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образуют форму по особым правилам: went, saw, had. Эти формы нельзя вывести автоматически, поэтому их нужно запоминать отдельно.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ago, last summer и last week сразу подсказывают, что речь идёт о прошлом. Они особенно полезны в коротких рассказах и упражнениях для 7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глаголы в Past Simple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формы образуются по правилу, а какие нужно запоминать.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форма регулярная, а неправильные формы нужно учить отдельно.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список irregular verbs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чаще всего встречаются в коротких рассказах о событиях, привычках и школьных воспоминаниях.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понятными для 7 класса остаются yesterday, last week и ago: они быстро сигнализируют о прошлом.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маркеры прошлого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 типичные временные маркеры раздела Unit 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 вопросы в Past Simple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did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используется did. После него основной глагол стоит в начальной форме, а не в Past Simple, поэтому форма предложения меняется.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используют did not или didn’t: I did not watch the film. Такая модель помогает точно сказать, что действие не происходило.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так: Did you play football? Начинается он с did, а смысловой глагол остаётся в начальной форме. Это удобно для диалогов и опросов.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звучат так: Yes, I did или No, I didn’t. Они экономят время и делают разговор естественным в классе и на интервью.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о прошлом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нужную форму и не путать Past Simple с used to.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to: привычки и состояния в прошлом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to: привычки и состояния в прошлом
</a:t>
            </a:r>
            <a:endParaRPr lang="en-US" sz="2962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to показывает привычки, которые были обычными раньше, но больше не повторяются. Например: I used to ride a bike every day.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в прошлом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подходит и для состояний: She used to live in a small town. Здесь важно, что ситуация была постоянной, но изменилась.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настоящим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 и nowadays помогают противопоставить прошлое и настоящее. Так легче показать, что привычка или образ жизни уже стали другими.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619224"/>
            <a:ext cx="4921004" cy="10638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used to: в чём различие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форму в зависимости от того, о чём именно говорится: о событии или о привычке.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описывает завершённое действие, а used to — привычку или состояние в прошлом.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3, учебные примеры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выражения для рассказа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было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времени сразу задают рамку рассказа и показывают, что событие уже закончилось. Фразы like when I was little или a long time ago особенно удобны для начала истории.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Недавнее прошлое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two years ago, last summer и last weekend помогают уточнить, насколько давно произошло событие. Они часто встречаются в коротких ответах, дневниковых заметках и устных рассказах.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предложениями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back then и in those days помогают плавно переходить от одного факта к другому. С их помощью рассказ звучит естественнее и не превращается в набор отдельных фраз.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устной и письменной речи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маркеры особенно полезны, когда нужно быстро построить связный ответ. Они помогают слушателю понять порядок событий и делают текст о прошлом более понятным и логичным.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из повседневной жизни легче всего превращаются в короткий рассказ о прошлом: достаточно вспомнить конкретное событие, место и время.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и games выглядят самыми доступными темами, потому что они опираются на личный опыт и знакомую лексику.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о которых удобно говорить в 7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тематике раздела Unit 3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77428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390" y="1744038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62158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62158"/>
            <a:ext cx="485400" cy="388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школе легко говорить через уроки, учителей, одноклассников, тетради и учебники. Такие слова помогают описывать обычный день и сравнивать, как он выглядел раньше и сейчас.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 дворе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многие дети больше играли на улице, а не дома за экраном. В таких рассказах удобно использовать Past Simple, когда нужно описать любимые игры и занятия после школы.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45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прошлого и настоящего часто включает телефоны, планшеты и компьютеры. Можно показать, что раньше техники было меньше, а сегодня она стала частью почти каждого школьного дня.
</a:t>
            </a:r>
            <a:endParaRPr lang="en-US" sz="109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90000"/>
              </a:lnSpc>
              <a:buNone/>
            </a:pPr>
            <a:r>
              <a:rPr lang="en-US" sz="45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прошлого удобно вспомнить, как выполнялись задания: в тетради, по учебнику, без онлайн-платформ. Это помогает составлять простые контрастные предложения о жизни ученика.
</a:t>
            </a:r>
            <a:endParaRPr lang="en-US" sz="109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детства и школы особенно подходят для коротких ответов, потому что они близки ученикам. На их основе легко строить сравнения, используя знакомую лексику и понятные детали.
</a:t>
            </a:r>
            <a:endParaRPr lang="en-US" sz="1141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воспоминания и сравнение прошлого с настоящим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145" y="1363076"/>
            <a:ext cx="2668649" cy="21596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и старые фотографии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на даче
</a:t>
            </a:r>
            <a:pPr algn="ctr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 видно бабушку, дедушку и двух детей у деревянного дома. Они стоят в тёплой одежде и улыбаются, а на заднем плане заметны деревья и старая скамейка. По такой фотографии легко рассказать, где и когда была сделана семейная встреча.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3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 стола
</a:t>
            </a:r>
            <a:pPr algn="ctr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старой фотографии семья сидит за большим столом и отмечает день рождения. Кто-то разливает чай, кто-то держит торт, а дети смотрят в камеру. По изображению можно описать, что происходило и чем люди были заняты в тот момент.
</a:t>
            </a:r>
            <a:endParaRPr lang="en-US" sz="939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2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
</a:t>
            </a:r>
            <a:pPr algn="ctr" indent="0" marL="0">
              <a:lnSpc>
                <a:spcPct val="90000"/>
              </a:lnSpc>
              <a:buNone/>
            </a:pPr>
            <a:r>
              <a:rPr lang="en-US" sz="38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 ребёнок стоит с букетом цветов, а рядом — родители и учительница. Видно школьный вход, раннее утро и торжественное настроение. Такая фотография помогает вспомнить, кто был рядом, где происходило событие и почему оно запомнилось.
</a:t>
            </a:r>
            <a:endParaRPr lang="en-US" sz="9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Мини-рассказ о прошлом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короткой истории о каникулах, школе или семье.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истории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связки помогают выстроить рассказ о прошлом так, чтобы события шли последовательно и были понятны слушателю.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then и finally помогают организовать события по порядку, поэтому короткий рассказ звучит связно и легко воспринимается.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связок для рассказа о прошлом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977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 глагола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маркеров прошлого нельзя оставлять глагол в начальной форме. Неверно: I go to the park yesterday. Правильно: I went to the park yesterday.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did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did уже показывает прошлое время, поэтому основной глагол остаётся без изменений. Неверно: Did you went? Правильно: Did you go?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used to и Past Simple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описывает отдельное завершённое событие, а used to — привычку или состояние в прошлом. Поэтому важно выбирать форму по смыслу, а не по привычке.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временных маркеров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слов yesterday, last week или ago иногда трудно понять, когда произошло действие. Такие маркеры делают рассказ яснее и помогают сразу выбрать нужную форму глагола.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 складывается из нескольких опор: знания слов, правильных форм и регулярной практики в коротких ответах и диалогах.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глаголов, маркеры времени и практика дают самый заметный эффект, потому что сразу делают высказывание понятным и грамматически правильным.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говорить увереннее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навыкам устной речи в Unit 3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короткого интервью
</a:t>
            </a:r>
            <a:endParaRPr lang="en-US" sz="278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 — один ответ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отвечать коротко, но по делу: одно или два предложения достаточно. Так ученик успевает использовать Past Simple и не теряет основную мысль.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личном опыте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про лето, игры и привычки в детстве легче всего обсуждать в паре. Они помогают использовать знакомую лексику и говорить без долгой подготовки.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уточняем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можно задать короткий уточняющий вопрос, чтобы разговор звучал естественно. Такой формат помогает тренировать не только грамматику, но и уверенное 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говорить о прошлом уверенно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раздела ученик умеет различать Past Simple и used to, задавать вопросы и строить короткие рассказы о детстве, школе и семейных событиях.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2026-05-31T04:45:42Z</dcterms:created>
  <dcterms:modified xsi:type="dcterms:W3CDTF">2026-05-31T04:45:42Z</dcterms:modified>
</cp:coreProperties>
</file>