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передачи генетической информации от родителей к потомству.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наследственности: ключевые темы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в истоки генетики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— основоположник генетики, чьи опыты с горохом раскрыли закономерности наследования. Его открытия стали фундаментом для биологии и медицины XX 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утверждает, что гибриды первого поколения (F1), полученные от чистых линий, единообразны по фенотипу, проявляя доминантный признак.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описывает соотношение фенотипов во втором поколении (F2), показывая расщепление признаков в соотношении 3:1 у моногибридного скрещивания.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гласит: наследование различных признаков происходит независимо, если гены расположены в непарных хромосомах, что обеспечивает разнообразие потомства.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Менделя: ключевые этапы
</a:t>
            </a:r>
            <a:endParaRPr lang="en-US" sz="307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признаков для исследований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15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системно изучал семена гороха, обращая внимание на контрастные черты — цвет, форму, окраску цветков и высоту растения, что облегчало учёт и анализ результатов.
</a:t>
            </a:r>
            <a:endParaRPr lang="en-US" sz="159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тщательность опытов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годы исследований было выполнено свыше десяти тысяч скрещиваний, что позволило Менделю собрать репрезентативные данные и подтвердить математические закономерности наследования.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Квантитативный подход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вводил количественные методы для анализа потомства, впервые применяя статистическую обработку биологических данных, что стало прорывом в изучении наследственности.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содержит только одну аллель каждого гена, что обусловлено разделением гомологичных хромосом в мейозе, гарантирующем сохранение наследственных факторов.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аллелей обеспечивает однородность гибридов первого поколения при моногибридном скрещивании и объясняет последующее расщепление признаков.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подтверждает, что наследственные признаки передаются дискретно, без смешивания, что стало ключевым понятием для классической генетики.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чистоты гамет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и наследование признаков
</a:t>
            </a:r>
            <a:endParaRPr lang="en-US" sz="305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мейоза и оплодотворения, обеспечивающий генетическую вариативность потомства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доминирования и рецессивности
</a:t>
            </a:r>
            <a:endParaRPr lang="en-US" sz="2897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аллель проявляется у гетерозигот, маскируя действие рецессивного, который виден только при гомозиготном состоянии. Этот принцип объясняет фенотипическую неоднородность потомства.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опытах с горохом жёлтый цвет семян доминирует над зелёным, что подтверждается соотношением 3:1 в потомстве второго поколения, иллюстрируя проявление доминирования на практике.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неполного доминирования гетерозигота демонстрирует промежуточный фенотип между двумя гомозиготами, не подавляя ни одного из признаков полностью.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особенности и примеры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львиного зева при скрещивании красных и белых цветков возникает розовая окраска, что наглядно иллюстрирует выражение смешанного фенотипа.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андалузских кур перья имеют промежуточный голубой цвет, результат взаимодействия доминантных белого и чёрного аллелей без их полной доминантности.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наследование расширяет понимание вариантов взаимодействия аллелей, выходя за пределы классической доминантно-рецессивной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AB приводит к одновременному выражению антигенов A и B на поверхности эритроцитов. Этот пример демонстрирует, как оба аллеля полноценно влияют на фенотип без взаимного подавления.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AB0 у человека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кодоминирования важно при переливании крови, так как наличие антигенов обоих типов влияет на иммунный ответ, требуя точного учёта генетической информации пациента.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Кровяные группы и медицина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в наследственности: случаи и проявления
</a:t>
            </a:r>
            <a:endParaRPr lang="en-US" sz="2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моногибридного скрещивания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фенотипические соотношения в потомстве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расщепления при моногибридном скрещивании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 1:2:1 отражает разнообразие генетической структуры внутри фенотипически однородных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подтверждает классический закон Менделя о наследовании, демонстрируя доминирование одного признака над другим.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Мендель, 1865; биологические учебники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изучает наследование двух различных признаков одновременно, анализируя сочетания и взаимодействия различных пар генов.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особи гомозиготны по обоим признакам (например, AABB и aabb), что позволяет чётко отследить проявление доминантных и рецессивных аллелей в потомстве.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поколении все потомки являются гетерозиготами (AaBb), проявляя доминантные признаковые вариации без расщепления.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наблюдается классическое расщепление фенотипов по формуле 9:3:3:1, подтверждающее независимое наследование каждого признака.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схема и особенности
</a:t>
            </a:r>
            <a:endParaRPr lang="en-US" sz="25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 при дигибридном скрещивании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частоты фенотипических вариантов потомства при дигибридном скрещивании, соответствующие законам Менделя.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 независимое распределение неаллельных генов, что является ключевым подтверждением третьего закона Менделя.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Мендель, 1865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дигибридного скрещивания для генетики
</a:t>
            </a:r>
            <a:endParaRPr lang="en-US" sz="2753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селекции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дигибридного скрещивания используются в селекционном деле для закрепления сложных сочетаний признаков. В медицине они помогают изучать наследование многогенных заболеваний и оценивать риски их проявления у потомков.
</a:t>
            </a:r>
            <a:endParaRPr lang="en-US" sz="1425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независимого наследования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36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предоставило убедительное доказательство, что гены, локализованные в непарных хромосомах, наследуются независимо друг от друга. Это открытие углубило понимание генетической изменчивости и механизмов наследования.
</a:t>
            </a:r>
            <a:endParaRPr lang="en-US" sz="1365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Целью является уточнение генотипа особи с доминантным фенотипом путём скрещивания с гомозиготной рецессивной особью и оценки фенотипического состава потомства.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потомки проявляют доминантный признак, родитель считается гомозиготой. При расщеплении фенотипов в соотношении 1:1 родитель является гетерозиготой.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дозволяет выявить скрытые рецессивные аллели и используется в генетических исследованиях для точного анализа наследования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скрещивание: цели и методика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анализирующего скрещивания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определения генотипа особи с доминантным фенотипом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популяции зависит от полноты и структуры её генофонда.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популяционная генетика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аллели в популяции формируют генофонд, основу для адаптации и эволюционных изменений через естественный отбор и генетический дрейф.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генетических новшеств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создают новые аллели, которые могут влиять на приспособленность. Эти изменения являются фундаментом эволюционных процессов и приводят к появлению новых признаков в популяциях.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миграций и отбора на генофонд
</a:t>
            </a:r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особей между популяциями изменяют частоты аллелей, обогащая генетическое разнообразие. Естественный отбор способствует сохранению благоприятных вариантов и устранению вредных.
</a:t>
            </a:r>
            <a:endParaRPr lang="en-US" sz="1767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и динамика генофонда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изменения частот аллелей в генофонде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Селективное давление антибиотика способствует быстрому росту числа бактерий с аллелем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частоты аллеля устойчивости иллюстрирует адаптацию и эволюционные изменения в генофонде под воздействием внешних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бактериального сопротивления,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генофонд: фундамент современной генетики
</a:t>
            </a:r>
            <a:pPr algn="l" indent="0" marL="0">
              <a:lnSpc>
                <a:spcPct val="90000"/>
              </a:lnSpc>
              <a:buNone/>
            </a:pPr>
            <a:r>
              <a:rPr lang="en-US" sz="3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объясняют наследование признаков и лежат в основе генетики, а генофонд отражает разнообразие и эволюционный потенциал популяций, важны для науки и практики.
</a:t>
            </a:r>
            <a:endParaRPr lang="en-US" sz="31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2026-05-09T23:37:46Z</dcterms:created>
  <dcterms:modified xsi:type="dcterms:W3CDTF">2026-05-09T23:37:46Z</dcterms:modified>
</cp:coreProperties>
</file>