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любви: основа брака и семьи —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— фундамент крепких и счастливых семейных отношений, важность доверия и традиций.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семье: современный взгляд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— глубокое эмоциональное чувство, формирующее связь и поддержку между членами семьи. С течением времени представления о любви в браке изменялись, отличаясь от простых увлечений и симпатий.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2000 г.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брака как социального института в Древнем Египте и Месопотамии, часто ради экономики и наследственности.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и Китае брак имел общественное и семейное значение, любовь не всегда была главным условием союза.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брак часто связывали с выгодой и политическими интересами, любовь воспринималась как чувство вне брачных уз.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странах любовь становится главным фактором вступления в брак, меняя традиционные взгляды на семейные отношения.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института брака
</a:t>
            </a:r>
            <a:endParaRPr lang="en-US" sz="3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любви на выбор партнёра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Схожесть взглядов и интересов способствует гармонии, позволяя супругам строить отношения на общей основе и понимании.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уважение создают атмосферу безопасности, что важно для устойчивости и благополучия семьи в долгосрочной перспективе.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обществе именно любовь является главным мотивом для создания семьи и вступления в брак среди большинства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любви в семье и их 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и жертвенная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любовь обеспечивает заботу и безопасность детям, а жертвенная любовь (агапе) проявляется через готовность ставить интересы семьи выше своих собственных.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и дружеская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любовь (эрос) наполняет отношения страстью и эмоциональной близостью. Дружеская любовь (филио) поддерживает взаимное уважение и доверие между супругами.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как крепкая основа семейных отношений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позволяет открыто делиться чувствами и обсуждать проблемы без страха осуждения или непонимания.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доверия приводит к эмоциональному отдалению и усилению конфликтов между партнёрами.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прозрачность в отношениях укрепляют эмоциональную связь и создают атмосферу безопасности в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и взаимопонимание в семье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внимание к настроению и переживаниям друг друга способствует созданию доверительной и теплой атмосферы.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проблем открыто и без обвинений помогает лучше понимать чувства и точки зрения каждого супруга.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поиск решений укрепляет чувство единства и снижает риск конфликтов в семье.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уважение и терпимость улучшают коммуникацию и способствуют гармонии в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любви родителей на воспитание детей
</a:t>
            </a:r>
            <a:endParaRPr lang="en-US" sz="274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домашний очаг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в которой родители проявляют любовь и заботу, помогает ребёнку чувствовать себя защищённым и уверенным в себе. Это способствует успешной социализации и развитию позитивной самооценки.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трудные моменты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поддержка становится опорой для ребёнка в периоды сложностей, укрепляя его способности адаптироваться и решать жизненные задачи с уверенностью.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нравственных ценностей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любовь и внимание родители передают детям веру в добро, взаимопомощь и уважение к людям, что важно для гармоничного развития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 браке и роль любви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перемены, такие как рождение ребёнка или смена работы, могут вызывать напряжение и требовать от супругов дополнительного взаимопонимания.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помогает пережить экономические и личные трудности, поддерживая эмоциональный контакт и совместное решение проблем.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кризисов укрепляет доверие и глубокую связь между партнёрами, делая отношения более устойчивыми.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8100"/>
            <a:ext cx="4133400" cy="2109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браков по любви и по расчёту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сравнительные характеристики браков, основанных на любви и расчёте по основным критериям семейного благополучия.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по любви характеризуются большей стабильностью и уровнем счастья по сравнению с браками по расчёту.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2021
</a:t>
            </a:r>
            <a:endParaRPr lang="en-US" sz="10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 браке проявляется через признание уникальных качеств каждого партнёра и поддержку его стремлений и целей без давления или осуждения.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свободы выбора и уважение личного пространства помогают укрепить доверие и создают благоприятную атмосферу взаимного понимания.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личности супруга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уважения часто ведёт к снижению самооценки и возникновению конфликтов, что плохо влияет на эмоциональное состояние обоих супругов.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уважение, супруги формируют равноправные отношения, способствующие долгосрочной близости и гармонии в 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семейных традиций в укреплении отношений
</a:t>
            </a:r>
            <a:endParaRPr lang="en-US" sz="2573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дней рождения как объединяющий ритуал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празднования дней рождения создают атмосферу радости и внимания к каждому члену семьи. Такие традиции напоминают о значимости каждого и укрепляют чувство принадлежности.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Еженедельные семейные ужины для укрепления связи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семейные обеды или ужины обеспечивают пространство для общения и обмена новостями. Это время помогает сохранять открытый диалог и взаимопонимание между близкими.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походы и прогулки для сближения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времяпрепровождение на природе способствует совместным воспоминаниям и снятию напряжённости. Такие традиции способствуют укреплению доверия и поддержке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в браке постепенно выросло после 2020 года, что совпало с постепенным снижением количества разводов в стране.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счастьем в браке и уровнем разводов: российская статистика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повышение уровня любви и поддержки в семье снижает частоту разводов и способствует устойчивости браков.
</a:t>
            </a:r>
            <a:endParaRPr lang="en-US" sz="12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ресурс разрешения семейных конфликтов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и честный диалог помогает супругам решать разногласия, снижая эмоциональное напряжение и исключая накопление обид.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идти на компромисс и понимать позицию партнёра способствует быстрому урегулированию конфликтов и сохранению близости.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прощать ошибки снижает риск затяжных проблем и способствует укреплению доверия и любви в 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любви в повседневной жизни семьи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 помощь по дому показывают заботу и внимание к нуждам друг друга без слов, формируя атмосферу поддержки.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и комплименты усиливают эмоциональную связь и помогают чувствовать себя ценными и любимыми.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 и увлечения создают общие моменты радости и укрепляют внутреннюю сплочённость семьи.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в сложные моменты помогает переживать трудности вместе, укрепляя взаимное доверие и уважение.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укрепления любви и доверия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прочных семейных отношений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выражение любви в семье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мессенджеры и видеозвонки позволяют поддерживать эмоциональную близость на расстоянии, облегчая регулярное общение.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гаджетов может снижать качество личного общения, вызывая отчуждение и снижение эмоциональной вовлечённости.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виртуальными и живыми контактами важен для сохранения искренних и глубоких семейных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известных семей как пример любви и верности
</a:t>
            </a:r>
            <a:endParaRPr lang="en-US" sz="234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 Софья Пушкины — гармония и поддержка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союз отличался взаимным уважением и поддержкой, что послужило примером крепких семейных отношений и вдохновило многих современников.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и Наталья Никитины — семейное творчество
</a:t>
            </a:r>
            <a:endParaRPr lang="en-US" sz="1385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творческий тандем объединял музыкальные таланты и семейную любовь, демонстрируя синергию взаимоподдержки и общего дела.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пары как символы уважения и любви
</a:t>
            </a:r>
            <a:endParaRPr lang="en-US" sz="1382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знаменитостей показывают, что устойчивость семейных уз основана на доверии, совместном росте и принятии индивидуальности каждого.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любовь играет ключевую роль в стабильности и счастье семейных отношений.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 успешно преодолевают жизненные трудности благодаря взаимной поддержке и уважению.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Всероссийского центра статистики взаимоотношений,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— краеугольный камень семьи и брака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обеспечивает эмоциональное благополучие и психологическую устойчивость семьи, создавая основу для здоровых отношений и преемственности ценностей между поколениями.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2026-05-09T21:59:34Z</dcterms:created>
  <dcterms:modified xsi:type="dcterms:W3CDTF">2026-05-09T21:59:34Z</dcterms:modified>
</cp:coreProperties>
</file>