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 по английскому языку: с чего начинается успешная подготовка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подготовка в 10 классе закладывает уверенный результат на ЕГЭ.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начинать подготовку важно уже в 10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Десятый класс даёт время спокойно закрыть пробелы, закрепить базовую грамматику и расширить словарь. Ранний старт снижает нагрузку в 11 классе и делает повторение более качественным и осознанным.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79566"/>
            <a:ext cx="270716" cy="240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911" y="1965637"/>
            <a:ext cx="201370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4759" y="1991597"/>
            <a:ext cx="270716" cy="2165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проверяет аудирование, чтение, грамматику и лексику, а также письмо. Здесь важно не только знать материал, но и быстро понимать инструкцию, формат ответа и ограничения по времени.
</a:t>
            </a:r>
            <a:endParaRPr lang="en-US" sz="1047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части оцениваются чтение вслух, ответы по опорам и развёрнутое высказывание. Успех зависит от произношения, темпа речи, логики ответа и умения говорить без длительных пауз.
</a:t>
            </a:r>
            <a:endParaRPr lang="en-US" sz="1010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результат строится на уверенном владении базовыми грамматическими моделями и активной лексикой. Ошибка в форме слова или предлоге часто стоит балла даже при понятном общем смысле ответа.
</a:t>
            </a:r>
            <a:endParaRPr lang="en-US" sz="975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 требует распределять время между заданиями без спешки и паники. Полезно заранее выработать привычку выполнять задания в заданном темпе и оставлять минуты на проверку.
</a:t>
            </a:r>
            <a:endParaRPr lang="en-US" sz="1013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понимать, за что именно начисляют и снимают баллы. Это помогает тренировать не только язык, но и формат ответа, чтобы избегать типичных потерь из-за формальных недочётов.
</a:t>
            </a:r>
            <a:endParaRPr lang="en-US" sz="1026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понимать о структуре экзамена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860" y="1835776"/>
            <a:ext cx="444363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десятиклассников при подготовке к ЕГЭ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баллы теряются не из-за «сложного английского», а из-за невнимательности и слабой отработки формата.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чаще связаны с форматом, внимательностью и тренировкой, чем с общим уровнем языка.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и критерии ЕГЭ по английскому языку; наблюдения школьной практики подготовки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что стоит распределять время подготовки в 10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распределении особенно заметно, что самые «дорогие» по усилиям разделы требуют не разовых занятий, а постоянной практики.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ресурс стоит направлять на грамматику, лексику и письмо: именно они чаще всего нуждаются в системном повторении.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Рекомендуемое распределение времени подготовки по ключевым разделам ЕГЭ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95" y="3561793"/>
            <a:ext cx="2540338" cy="1188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план подготовки на учебный семестр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Занимайтесь короткими блоками по 40–60 минут, 4–5 раз в неделю. Такой режим помогает сохранять концентрацию, не перегружает и делает повторение устойчивой привычкой.
</a:t>
            </a:r>
            <a:endParaRPr lang="en-US" sz="1085" dirty="0"/>
          </a:p>
        </p:txBody>
      </p:sp>
      <p:sp>
        <p:nvSpPr>
          <p:cNvPr id="14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пишите короткие ответы и мини-тексты, чтобы отрабатывать структуру, связность и точность формулировок. Для письма особенно важна не редкость, а повторяемость.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 кругу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цикле возвращайтесь к лексике, одной грамматической теме и одному виду речевой деятельности. Это позволяет закреплять материал постепенно и не допускать накопления пробелов.
</a:t>
            </a:r>
            <a:endParaRPr lang="en-US" sz="1085" dirty="0"/>
          </a:p>
        </p:txBody>
      </p:sp>
      <p:sp>
        <p:nvSpPr>
          <p:cNvPr id="16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прогресса
</a:t>
            </a:r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Отмечайте темы, даты пробных работ и результат. Визуальный трекер делает подготовку понятной и помогает видеть, что уже освоено, а что требует повторения.
</a:t>
            </a:r>
            <a:endParaRPr lang="en-US" sz="1111" dirty="0"/>
          </a:p>
        </p:txBody>
      </p:sp>
      <p:sp>
        <p:nvSpPr>
          <p:cNvPr id="17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основной части включайте небольшой тест по аудированию или чтению. Короткая проверка показывает, насколько материал усвоен, и сразу выявляет слабые места.
</a:t>
            </a:r>
            <a:endParaRPr lang="en-US" sz="108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любым заданием на экзамене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снизить число случайных ошибок и сохранить внимание к требованиям задания.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пытайтесь цепляться за отдельные знакомые слова. Важнее уловить основную мысль, отношение говорящего и детали, которые меняют смысл ответа, особенно числительные и отрицания.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варианты заранее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прослушивания быстро просмотрите ответы и отметьте ключевые слова. Это помогает прогнозировать тему текста и заранее готовит внимание к нужным фактам, а не к случайным деталям.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Отслеживать перефразирование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вариант часто звучит иначе, чем формулировка вопроса. Поэтому полезно искать не буквальное совпадение, а одинаковый смысл, переданный другими словами и устойчивыми заменами.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Фиксировать опоры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прослушивания записывайте даты, имена, числа, отрицания и смысловые ориентиры. Такие опорные детали помогают быстро соотнести услышанное с вариантами ответа и не потеряться в потоке речи.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как работать с информацией на слух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305" y="2105694"/>
            <a:ext cx="517045" cy="4136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321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7542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5481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6350" y="2057985"/>
            <a:ext cx="509053" cy="5090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 связками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Логические связки, местоимения и слова-заменители помогают понять, к чему относится мысль автора. Именно они часто подсказывают правильный ответ там, где отдельные слова вводят в заблуждение.
</a:t>
            </a:r>
            <a:endParaRPr lang="en-US" sz="1102" dirty="0"/>
          </a:p>
        </p:txBody>
      </p:sp>
      <p:sp>
        <p:nvSpPr>
          <p:cNvPr id="10" name="Text 2"/>
          <p:cNvSpPr txBox="1"/>
          <p:nvPr/>
        </p:nvSpPr>
        <p:spPr>
          <a:xfrm>
            <a:off x="31432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конкретику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на чтение полезно сначала определить, какую именно информацию нужно найти: факт, причину, мнение или связь между частями текста. Это экономит время и уменьшает число ошибок.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доверяйте совпадениям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слово в вопросе и тексте не всегда означает верный ответ. Иногда оно употреблено в другом значении или не несёт ключевой информации, поэтому важен общий контекст предложения.
</a:t>
            </a:r>
            <a:endParaRPr lang="en-US" sz="1173" dirty="0"/>
          </a:p>
        </p:txBody>
      </p:sp>
      <p:sp>
        <p:nvSpPr>
          <p:cNvPr id="12" name="Text 4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сначала понять, о чём абзац в целом, а затем сверять детали с вопросом. Такой подход помогает отличать главное от второстепенного и быстрее находить нужный фрагмент.
</a:t>
            </a:r>
            <a:endParaRPr lang="en-US" sz="1198" dirty="0"/>
          </a:p>
        </p:txBody>
      </p:sp>
      <p:sp>
        <p:nvSpPr>
          <p:cNvPr id="13" name="Text 5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поиска информации сопоставляйте несколько ответов с текстом, а не выбирайте первый похожий. Это особенно важно в заданиях, где правильный вариант отличается тонкой смысловой деталью.
</a:t>
            </a:r>
            <a:endParaRPr lang="en-US" sz="1095" dirty="0"/>
          </a:p>
        </p:txBody>
      </p:sp>
      <p:sp>
        <p:nvSpPr>
          <p:cNvPr id="14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как находить правильный ответ в 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597" y="1835776"/>
            <a:ext cx="4801328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лексика: темы, которые нужно закрепить в 10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 языка дают больше баллов, чем редкие и сложные конструкции.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результат обеспечивает уверенное владение базовыми правилами, а не набор редкой лексики.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требования раздела «Грамматика и лексика» ЕГЭ по английскому языку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что проверяется в личном письме и эссе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0969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8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личном письме и эссе прежде всего оценивают, насколько ученик ответил на все пункты задания. Даже при хорошем языке неполное раскрытие темы заметно снижает итоговый балл.
</a:t>
            </a:r>
            <a:endParaRPr lang="en-US" sz="1056" dirty="0"/>
          </a:p>
        </p:txBody>
      </p:sp>
      <p:sp>
        <p:nvSpPr>
          <p:cNvPr id="11" name="Text 3"/>
          <p:cNvSpPr txBox="1"/>
          <p:nvPr/>
        </p:nvSpPr>
        <p:spPr>
          <a:xfrm>
            <a:off x="3621277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Экзаменаторы смотрят, как выстроены абзацы, связаны ли предложения между собой и есть ли понятная последовательность мысли. Хаотичная структура мешает восприятию даже содержательного текста.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6679218" y="189532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формулировок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 особенно важны аргументы, сопоставление разных точек зрения и ясный вывод. Краткие, но точные формулировки ценятся выше длинных фраз без смысловой опоры.
</a:t>
            </a:r>
            <a:endParaRPr lang="en-US" sz="1083" dirty="0"/>
          </a:p>
        </p:txBody>
      </p:sp>
      <p:sp>
        <p:nvSpPr>
          <p:cNvPr id="13" name="Text 5"/>
          <p:cNvSpPr txBox="1"/>
          <p:nvPr/>
        </p:nvSpPr>
        <p:spPr>
          <a:xfrm>
            <a:off x="2130209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и орфографические ошибки учитываются, но обычно не решают исход сами по себе. Опаснее системные сбои: неверное оформление ответа, слабая связность и нарушения формата.
</a:t>
            </a:r>
            <a:endParaRPr lang="en-US" sz="953" dirty="0"/>
          </a:p>
        </p:txBody>
      </p:sp>
      <p:sp>
        <p:nvSpPr>
          <p:cNvPr id="14" name="Text 6"/>
          <p:cNvSpPr txBox="1"/>
          <p:nvPr/>
        </p:nvSpPr>
        <p:spPr>
          <a:xfrm>
            <a:off x="5160517" y="3354975"/>
            <a:ext cx="200917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по шаблону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уверенно писать на экзамене, нужно регулярно тренировать оба типа текста отдельно: письмо — на точность и объём, эссе — на аргументацию, логику и соблюдение структуры.
</a:t>
            </a:r>
            <a:endParaRPr lang="en-US" sz="10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снижает балл в письменных заданиях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основные потери связаны с содержанием и структурой ответа, а не с отдельными мелкими ошибками.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полон и логичен, шансы на высокий балл заметно выше, чем при хорошем языке, но слабом раскрытии темы.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типовых критериев оценивания письменных заданий ЕГЭ по английскому языку
</a:t>
            </a:r>
            <a:endParaRPr lang="en-US" sz="9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часть: как звучит уверенный ответ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чёткое произношение, правильное ударение и ровный темп. Ошибки в окончаниях и нечёткая артикуляция снижают понятность ответа и мешают показать уверенное владение языком.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 опоре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картинкой или схемой нужно быстро выделять ключевые детали и говорить по существу. Длинные паузы и уход в общие фразы производят впечатление неуверенности.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изображений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сравнительных заданиях ценится умение сопоставлять, а не просто перечислять увиденное. Помогают короткие связки, точные признаки и ясный переход от одного изображения к другому.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без потерь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ответ звучит завершённо: есть вступление, основная мысль и короткий итог. Если речь слишком обрывиста, экзаменатору труднее оценить её содержательность и языковую точность.
</a:t>
            </a:r>
            <a:endParaRPr lang="en-US" sz="11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устный ответ за одну минуту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краткого и связного ответа на устной части ЕГЭ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715" y="1991597"/>
            <a:ext cx="270716" cy="2165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6238" y="1991597"/>
            <a:ext cx="270716" cy="2165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5871" y="1965637"/>
            <a:ext cx="268494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3282" y="1979566"/>
            <a:ext cx="270716" cy="2406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36476" y="1965637"/>
            <a:ext cx="201370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повседневность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темам школы, дома и повседневных дел нужны чаще всего. Они помогают уверенно отвечать на базовые вопросы, описывать опыт и строить простые, но точные высказывания.
</a:t>
            </a:r>
            <a:endParaRPr lang="en-US" sz="1037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нужна для письма, устных ответов и личных примеров. Полезно знать не только существительные, но и глаголы, прилагательные и устойчивые выражения для описания людей.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спорт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здоровья и спорта часто встречаются в заданиях на мнение и аргументацию. Здесь важны слова для описания привычек, самочувствия, режимов и причинно-следственных связей.
</a:t>
            </a:r>
            <a:endParaRPr lang="en-US" sz="1039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 город
</a:t>
            </a:r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этих тем особенно полезны фразы сравнения, описания маршрутов, транспорта и впечатлений. Они расширяют возможности ответа и делают речь более естественной и разнообразной.
</a:t>
            </a:r>
            <a:endParaRPr lang="en-US" sz="1060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темы требуют не редких слов, а уверенного владения базовыми моделями. Чем точнее ученик использует активную лексику, тем легче ему выражать мнение и приводить примеры.
</a:t>
            </a:r>
            <a:endParaRPr lang="en-US" sz="988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которая особенно полезна для 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проверяют разные разделы экзамена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требует отдельного набора умений, поэтому подготовка должна быть разносторонней, а не сосредоточенной только на одном типе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Равномерная практика всех пяти направлений даёт более устойчивый результат, чем усиленная тренировка только «любимого» раздела.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содержание ЕГЭ по английскому языку
</a:t>
            </a:r>
            <a:endParaRPr lang="en-US" sz="9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6696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выполнения работы полезно отметить, где возникла ошибка: в правиле, в понимании инструкции, во времени или в нехватке словаря. Свежий анализ точнее и полезнее.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654709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ошибку стоит кратко объяснить своими словами и связать с конкретной темой. Так становится понятно, что именно нужно повторить, а не просто запомнить правильный ответ.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22722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Записи в тетради помогают увидеть повторяющиеся слабые места. Если возвращаться к ним через несколько дней, знание закрепляется лучше, чем при разовом просмотре.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961238" y="1850922"/>
            <a:ext cx="1595768" cy="1246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повторения темы важно выполнить ещё несколько заданий на неё. Это показывает, исчезла ли ошибка, и помогает перейти от случайного успеха к стабильному результату.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ошибками как основа роста результата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75370" y="1835776"/>
            <a:ext cx="5722616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ежедневной практики для 10 класса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занятия лучше удерживают регулярность и постепенно формируют навык без перегрузки.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короткая практика закрывает основные виды деятельности и лучше поддерживает форму, чем редкие длинные занятия.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рекомендации по регулярной подготовке к ЕГЭ
</a:t>
            </a:r>
            <a:endParaRPr lang="en-US" sz="9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995" y="3561793"/>
            <a:ext cx="2540338" cy="1188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спокойствие и собранность на экзамене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без 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работы важно несколько секунд спокойно настроиться, прочитать инструкцию и не пытаться сразу ускориться. Размеренный старт снижает риск невнимательных ошибок в первых заданиях.
</a:t>
            </a:r>
            <a:endParaRPr lang="en-US" sz="1078" dirty="0"/>
          </a:p>
        </p:txBody>
      </p:sp>
      <p:sp>
        <p:nvSpPr>
          <p:cNvPr id="14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привычный формат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бланками, типами заданий и правилами оформления уменьшает тревогу. Когда формат не вызывает сомнений, мозг тратит меньше ресурсов на организационные мелочи.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Дышать ровно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перед ответом и спокойное дыхание помогают удержать темп и не терять мысль. Это особенно полезно в устной части и при сложных письменных формулировках.
</a:t>
            </a:r>
            <a:endParaRPr lang="en-US" sz="1085" dirty="0"/>
          </a:p>
        </p:txBody>
      </p:sp>
      <p:sp>
        <p:nvSpPr>
          <p:cNvPr id="16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держится на подготовке, сне и повторении ключевых тем. Уверенный ученик чаще сохраняет баллы не за счёт идеальности, а благодаря собранности и аккуратности.
</a:t>
            </a:r>
            <a:endParaRPr lang="en-US" sz="1085" dirty="0"/>
          </a:p>
        </p:txBody>
      </p:sp>
      <p:sp>
        <p:nvSpPr>
          <p:cNvPr id="17" name="Text 6"/>
          <p:cNvSpPr txBox="1"/>
          <p:nvPr/>
        </p:nvSpPr>
        <p:spPr>
          <a:xfrm>
            <a:off x="6372824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застревать на одном задании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вопрос оказался трудным, лучше перейти дальше и вернуться позже, чем тратить на него непропорционально много времени. Так сохраняются силы и концентрация.
</a:t>
            </a:r>
            <a:endParaRPr lang="en-US" sz="108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 по английскому: результат строится заранее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десятиклассника лучший путь к высокому баллу — не рывок в последний момент, а спокойная система: знать формат, тренироваться регулярно и исправлять ошибки по ходу подготовки.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2026-05-31T16:04:41Z</dcterms:created>
  <dcterms:modified xsi:type="dcterms:W3CDTF">2026-05-31T16:04:41Z</dcterms:modified>
</cp:coreProperties>
</file>