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взаимосвязь живой и неживой природы Земли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и неживая природа тесно связаны и формируют сложные экосистемы.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природы в истории человека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люди изучали природу, используя её ресурсы в сельском хозяйстве и медицине. Наука экология помогает понять взаимосвязи, важные для сохранения жизни на Земле.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живой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включает растения, животных, грибы и бактерии, обладающих способностью к питанию и обмену веществ.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реагируют на изменения среды, приспосабливаясь к условиям окружающей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признаками живых организмов являются дыхание, рост и размножение, позволяющие виду сохраняться и развиваться.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поддержания жизни они зависят от элементов неживой природы — воды, воздуха, почвы и солнечного света.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обеспечивает среду для жизни, участвует в обмене веществ и регулирует температуру организмов.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содержит необходимые газы для дыхания растений и животных, поддерживает газообмен и круговорот веществ.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сложная среда с минералами, органическими веществами и микроорганизмами, важная для развития растений.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— источник энергии, влияющий на рост, развитие и биологические ритмы живых организмов.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неживой природы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солнечный свет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 используют энергию солнца для фотосинтеза, преобразуя световую энергию в пищу. Этот процесс обеспечивает основу жизнедеятельности всей экосистемы.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питание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лесу питаются растениями или другими животными, потребляя вещества и энергию, полученные от неживой природы, что поддерживает биоценоз.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микроорганизмов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разрушают органические остатки, возвращая минералы и питательные вещества в почву, закрывая круговорот веществ внутри экосистемы.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компонентов экосистемы в лесу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воды в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участвует в обмене веществ, растворяет и транспортирует питательные вещества в организмах, обеспечивая их жизнедеятельность.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регулирует температуру тела, поддерживая гомеостаз у животных и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необходима для фотосинтеза у растений и дыхания у большинства живых организмов.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700" y="1461278"/>
            <a:ext cx="2701332" cy="21921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9053" y="1461287"/>
            <a:ext cx="2672367" cy="219217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48928" y="1461287"/>
            <a:ext cx="2672367" cy="219217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жизненная среда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9574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 органические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содержит необходимые растениям минералы и органику, обеспечивая питание и поддержку для корней растений.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3219053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обитают микроорганизмы, насекомые и дождевые черви, играющие важную роль в разложении органики и улучшении структуры почвы.
</a:t>
            </a:r>
            <a:endParaRPr lang="en-US" sz="857" dirty="0"/>
          </a:p>
        </p:txBody>
      </p:sp>
      <p:sp>
        <p:nvSpPr>
          <p:cNvPr id="14" name="Text 4"/>
          <p:cNvSpPr txBox="1"/>
          <p:nvPr/>
        </p:nvSpPr>
        <p:spPr>
          <a:xfrm>
            <a:off x="6048929" y="3807502"/>
            <a:ext cx="2678030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почва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перерабатывают растительный и животный остаток, улучшая воздухопроницаемость и плодородие почвы, что благоприятно влияет на рост растений.
</a:t>
            </a:r>
            <a:endParaRPr lang="en-US" sz="82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солнечного света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запускает фотосинтез — процесс образования питательных веществ в растениях, обеспечивая энергию экосистемы. Кроме того, он задаёт биологические ритмы у организмов.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совпадает с циклами дня и ночи, влияя на рост и развитие, а также на поведение животных и растений в течение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движется между океанами, атмосферой и сушей, обеспечивая жизнедеятельность разных экосистем.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поддерживает равновесие влаги и влияет на климатические условия по всей планете.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экологии, 2023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972" y="1611696"/>
            <a:ext cx="3231701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компонентов живой и неживой природы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живой и неживой природы взаимодополняют друг друга, обеспечивая условия жизни на Земле.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полностью зависят от неживых компонентов для поддержания своей жизнедеятельности.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и газообмен: постоянство состава атмосферы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Земли содержит кислород, который необходим животным для дыхания и поддержания жизнедеятельности всех аэробных организмов на планете.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углекислый газ для фотосинтеза, при этом выделяют кислород, обеспечивая баланс газов и поддерживая жизнь на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играют важную роль в круговороте азота, превращая его в доступные для растений соединения, что поддерживает плодородие почвы.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Преемственность в пищевой цепи луга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передаётся от травы к кузнечику, затем к лягушке и цапле. Каждый организм зависит от живых ресурсов и неживой среды, включая воду и минералы для питания и роста.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разнообразия в пищевых цепях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усиливает устойчивость экосистемы, так как замена одного звена пищевой цепи другим помогает поддерживать баланс веществ и энергии.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природе: взаимодействия и энергия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распределения организмов от климата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 влажность влияют на пригодность среды для жизни разных видов растений и животных, ограничивая их распространение.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экосистемы поддерживают только засухоустойчивые организмы, способные переживать дефицит воды и высокие температуры.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зонах, таких как тайга и тундра, доминируют виды, адаптированные к холоду и короткому периоду вегетации.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74" y="1461227"/>
            <a:ext cx="4008772" cy="21922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12111" y="1461227"/>
            <a:ext cx="4008772" cy="21922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живых организмов на геологические процессы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6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корни растений разрушают горные породы
</a:t>
            </a:r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проникают в трещины камней, распирая их и способствуя постепенному разрушению пород, что ускоряет процесс формирования почвы на поверхности.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712111" y="3807502"/>
            <a:ext cx="4008772" cy="6316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и мхов в выветривании камней
</a:t>
            </a:r>
            <a:pPr algn="l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выделяют кислоты, растворяющие минералы камней. Эти микроорганизмы служат первыми заселителями скал, способствуя биологическому выветриванию и созданию почвенного слоя.
</a:t>
            </a:r>
            <a:endParaRPr lang="en-US" sz="9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природные экосистемы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 — промышленность, сельское хозяйство, транспорт оказывают давление на все компоненты природы и приводят к биологическим потерям.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вызывает деградацию экосистем и утрату естественных связей между живой и неживой природой, угрожая устойчивости биосферы.
</a:t>
            </a:r>
            <a:endParaRPr lang="en-US" sz="85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 год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симбиоза и паразитизма в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— взаимовыгодное сотрудничество грибов и корней деревьев, обеспечивающее лучшее питание и рост растениям.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проявляется в отношениях солитера и человека, где паразит использует ресурсы хозяина для собственного развития.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симбиоз грибов и водорослей, где каждое существо поддерживает жизнедеятельность другого, образуя устойчивую систему.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Клещи-паразиты питаются кровью животных, негативно влияя на здоровье хозяев и порой вызывая заболевания.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восстановления экосистем после нарушений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восстановления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или наводнения первыми появляются бактерии и простейшие микроорганизмы, подготавливая почву для следующих растений.
</a:t>
            </a:r>
            <a:endParaRPr lang="en-US" sz="1119" dirty="0"/>
          </a:p>
        </p:txBody>
      </p:sp>
      <p:sp>
        <p:nvSpPr>
          <p:cNvPr id="9" name="Text 2"/>
          <p:cNvSpPr txBox="1"/>
          <p:nvPr/>
        </p:nvSpPr>
        <p:spPr>
          <a:xfrm>
            <a:off x="2444429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травянистой растительности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Заселяются травы и мелкие растения, которые укрепляют почву и создают условия для появления кустарников.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450851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кустарников и молодых деревьев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кустов и молодых деревьев увеличивает биоразнообразие, создаёт тень и среду для животных.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572604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зрелой экосистемы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сложная среда с разнообразием видов животных и растений, что обеспечивает устойчивость и баланс в экосистеме.
</a:t>
            </a:r>
            <a:endParaRPr lang="en-US" sz="1056" dirty="0"/>
          </a:p>
        </p:txBody>
      </p:sp>
      <p:sp>
        <p:nvSpPr>
          <p:cNvPr id="12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от неживого к живому в 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экологии и биогеохимии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единая система взаимосвязей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все живые организмы и факторы неживой среды в единую взаимозависимую систему, обеспечивая жизнь на планете.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баланса в одной части биосферы быстро отражается на других, приводя к экологическим кризисам и потерям в биоразнообразии.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гармонии между живой и неживой природой — ключ к устойчивому развитию и сохранению планеты для будущих поколений.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6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важность гармоничного взаимодействия природы
</a:t>
            </a:r>
            <a:endParaRPr lang="en-US" sz="2886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живой и неживой природы обеспечивает устойчивость жизни на Земле. Понимание этих процессов фундаментально для сохранения окружающей среды и будущего человечества.
</a:t>
            </a:r>
            <a:endParaRPr lang="en-US" sz="12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2026-05-09T05:41:12Z</dcterms:created>
  <dcterms:modified xsi:type="dcterms:W3CDTF">2026-05-09T05:41:12Z</dcterms:modified>
</cp:coreProperties>
</file>