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Историко-культурная обстановка второй половины XIX 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индустриализация и реализм изменили лицо России и Европы.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Крымской войне, реформы Александра II и быстрые изменения в Европе обострили социальные противоречия. Литература стала пространством разговора о неравенстве, народной жизни, духовном кризисе и поиске путей обновления общества.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Переломная эпоха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изменила судьбу миллионов крестьян, но не решила земельный вопрос и проблему бедности. Старые зависимости продолжали определять повседневную жизнь.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Земская, судебная, военная и городская реформы создали новые механизмы управления и правосудия. Однако сословные перегородки и власть государства по-прежнему оставались очень сильными.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обновления и незавершённости стало важным фоном для Тургенева, Некрасова, Салтыкова-Щедрина и Успенского, обращавшихся к социальным конфликтам эпохи.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1861 года: реформы и общественные противоречия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тенденциям второй половины XIX века; схематические индексы, не статистическая таблица.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связала промышленные районы, столицы и торговые центры, ускорив обмен товарами и идеями.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процесса росли одновременно, но особенно быстро — в 1890-е годы, когда модернизация стала заметно ощутимой в городах.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железных дорог, промышленности и городов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новая среда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вокзалы, мостовые и уличное освещение задавали иной ритм дня. Город делал жизнь быстрее, шумнее и заметно более зависимой от денег и транспорта.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всё чаще показывали квартиры, конторы, трактиры и рабочие окраины. На первом плане оказались социальные различия, бытовые мелочи и тревожная атмосфера повседневности.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мир и повседневность конца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преобразований показывает, как менялась Россия во второй половине XIX 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модернизировало отдельные сферы, но не отказалось от самодержавной основы. Поэтому реформы усилили ожидания перемен и одновременно чувство незавершённости.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реформы Российской империи второй половины XIX века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эпохи и их культурное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 из разных сословий стали активными участниками общественной жизни. Они работали в школах, земствах, редакциях и университетской среде, формируя новый тип культурного влияния.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Разночинная интеллигенция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«Современник», «Отечественные записки», «Русское слово» и другие издания обсуждали не только литературу, но и судьбу страны. Журнальная критика задавала тон интеллектуальным дебатам эпохи.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площадка споров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всё чаще воспринимали как человека, который не просто изображает жизнь, а оценивает её. От литературы ждали гражданской позиции, честного разговора о совести и ответственности.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нравственная оценка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Либералы, консерваторы и революционеры предлагали разные ответы на вопрос о будущем России. Эти споры делали культуру неотделимой от политики и общественного выбора.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путях развития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Интеллигенция, журналы и общественная мысль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социальные противоречия порождали радикальные настроения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ожидание быстрых перемен постепенно превращалось в разочарование и политическую радикализацию.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романах Толстого частная судьба постоянно сталкивается с историческими и нравственными силами. Герои ищут опору в семье, долге и совести, но мир вокруг требует от них выбора, который нельзя сделать без внутренней ответственности.
</a:t>
            </a:r>
            <a:endParaRPr lang="en-US" sz="854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человек перед историей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Прозу Достоевского наполняют напряжённые диалоги, бедные комнаты и мучительные размышления о вере, свободе и вине. Его герои словно живут на границе между надеждой на спасение и опасностью нравственного падения.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пределы человеческой души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слышны боль, труд и голос униженных, а у Островского сцену заполняют купеческий быт, семейные столкновения и жёсткие нравы города. Оба автора показывают повседневность как место серьёзного общественного конфликта.
</a:t>
            </a:r>
            <a:endParaRPr lang="en-US" sz="893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Островский: народ и повседневность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Тургенева особенно заметно столкновение старых и новых представлений о жизни. Через спокойную, точную прозу он показывает, как меняются взгляды образованного общества и как сложно человеку удержать внутреннюю цельность.
</a:t>
            </a:r>
            <a:endParaRPr lang="en-US" sz="917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поколение и перемены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как главный голос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уделяли особое внимание психологии героя: его сомнениям, мотивам поступков и внутренним конфликтам. Важным становилось не только событие, но и то, почему человек действует именно так.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точно изображать общественную среду: быт, труд, речь, привычки и социальные различия. Благодаря этому читатель видел не абстрактную эпоху, а живую историческую реальность.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ярко проявился в романах Тургенева, Толстого и Достоевского, в сатире Салтыкова-Щедрина и в драматургии Островского, где нравственный выбор показан через повседневные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судьба в реалистическом произведении почти всегда связана с общественной проблемой. Семья, образование, бедность, власть, честь и свобода становятся не личными деталями, а признаками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литературе: главные особенности метода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историко-экономическим исследованиям Европы и России второй половины XIX века; показатели приведены схематически для сравнительного анализа.
</a:t>
            </a:r>
            <a:endParaRPr lang="en-US" sz="68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ускорили обмен сырьём, рабочей силой и информацией, поэтому экономический рост всё теснее связывался с политическим соперничеством держав.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шла неравномерно: лидеры закрепляли преимущество, а Россия наращивала темпы, но сохраняла заметное отставание.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второй половины XIX века: индустриальный рывок и урбанизация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— Итальянское королевство
</a:t>
            </a:r>
            <a:pPr algn="l" indent="0" marL="0">
              <a:lnSpc>
                <a:spcPct val="130039"/>
              </a:lnSpc>
              <a:buNone/>
            </a:pPr>
            <a:r>
              <a:rPr lang="en-US" sz="5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единого итальянского государства укрепило идею национального объединения и показало, что старый политический порядок Европы меняется под давлением национальных движений.
</a:t>
            </a:r>
            <a:endParaRPr lang="en-US" sz="1143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— Германская империя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 Франко-прусской войне было завершено объединение Германии. Новая империя быстро стала одной из сильнейших держав континента.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треть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Германии изменило дипломатический баланс в Европе. Государствам, включая Россию, пришлось учитывать новую расстановку сил, военные союзы и возросшую конкуренцию.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и Германии и изменение политической карты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ресурсов и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стремились получить сырьё, дешёвую рабочую силу и гарантированные рынки сбыта. Колонии рассматривались как источник прибыли и стратегического преимущества.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 и идеология превосходства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«Раздел мира» усилил международную напряжённость и закрепил неравенство между странами и народами. В общественной мысли это часто оправдывалось идеями цивилизационного превосходства.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мотивы колониальной экспансии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73" y="1328971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2478" y="2077818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273" y="28098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62568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1142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научно-технические сдвиги эпохи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систематизация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 Менделеева стала примером строгого порядка в науке. Она помогла увидеть связи между элементами и укрепила доверие к научному методу.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Дарвина изменили представления о происхождении человека и живого мира. Вокруг эволюции развернулись острые философские и религиозные споры.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освещение, связь и новые двигатели ускорили производство и сделали городскую жизнь удобнее. Технический прогресс стал заметен в быту и на транспорте.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телефон сократили расстояния между городами и странами. Новости, деловые сведения и личные сообщения начали передаваться намного быстрее.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фиксации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 печать расширили возможности документирования мира. Человек второй половины XIX века получил более точный и наглядный образ современности.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историко-культурные наблюдения о городской повседневности и досуге во второй половине XIX века; доли на диаграмме условные.
</a:t>
            </a:r>
            <a:endParaRPr lang="en-US" sz="82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грамотности и книжного рынка сделало культурные практики частью повседневного опыта горожан, а не только привилегией узкого круга образованных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досуг стал более публичным и разнообразным, а печатное слово — главным посредником между идеями и массовой аудиторией.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и новые формы досуга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 России, Великобритании, Германии и Франции второй половины XIX 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экономическое обновление не всегда сопровождалось политической свободой и зрелым гражданским обществом.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модернизировалась неравномерно: промышленность и транспорт развивались быстрее, чем политические институты, грамотность и общественное участие.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Западная Европа: различия модернизации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 сформировал рабочий класс и усилил роль предпринимателей. В городах всё заметнее становились инженеры, служащие, врачи, учителя и журналисты.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границы ослабевали, но не исчезали сразу: социальная мобильность росла через образование, службу и рынок труда. Это меняло привычные представления о статусе и успехе.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больше возможностей для учёбы и общественной деятельности. Расширение женского образования сделало заметнее темы труда, семьи, самостоятельности и неравенства.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группы и изменение структуры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влияла на литературу и искусство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социальных преобразований с развитием культуры второй половины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 концу века оставалась преимущественно аграрной страной, но железные дороги, промышленность и городская жизнь уже заметно меняли её хозяйственный облик.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вступила в эпоху империализма и острого соперничества держав, где успех всё чаще зависел от экономики, техники, армии и колониальной политики.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искусстве на первый план вышли кризис традиционного уклада, моральный выбор, конфликт личности с обществом и вопрос ответственности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этого времени подготовил культурные и социальные противоречия, которые особенно ярко проявились в начале XX 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второй половины XIX века к рубежу 1900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стала временем, когда реформы, наука, промышленность и литература вместе меняли представление о человеке, обществе и будущем страны.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перемен, проверившая общество и культуру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2026-05-23T12:42:46Z</dcterms:created>
  <dcterms:modified xsi:type="dcterms:W3CDTF">2026-05-23T12:42:46Z</dcterms:modified>
</cp:coreProperties>
</file>