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о возникновении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к жизни: как наука объясняет этот переход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 всё ещё обсуждается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 около 4,54 млрд лет, а самые древние следы жизни заметно моложе. Прямых наблюдений не сохранилось, поэтому ученые опираются на породы, изотопы, эксперименты и модели, чтобы понять, как возникли наследственность, обмен веществ и клеточная организация одновременно.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как среда для химической эволюции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7934" y="1883330"/>
            <a:ext cx="15123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молодой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Земля была горячей, нестабильной и активно перестраивалась под воздействием внутреннего тепла и ударов космических тел.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2130511" y="1883330"/>
            <a:ext cx="15123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 разряды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извержения и грозы создавали мощные источники энергии, способные запускать химические превращения в атмосфере и у поверхности.
</a:t>
            </a:r>
            <a:endParaRPr lang="en-US" sz="901" dirty="0"/>
          </a:p>
        </p:txBody>
      </p:sp>
      <p:sp>
        <p:nvSpPr>
          <p:cNvPr id="12" name="Text 4"/>
          <p:cNvSpPr txBox="1"/>
          <p:nvPr/>
        </p:nvSpPr>
        <p:spPr>
          <a:xfrm>
            <a:off x="3872979" y="1881306"/>
            <a:ext cx="15123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формирования устойчивого озонового экрана ультрафиолетовое излучение достигало поверхности и влияло на состав простых газов и молекул.
</a:t>
            </a:r>
            <a:endParaRPr lang="en-US" sz="901" dirty="0"/>
          </a:p>
        </p:txBody>
      </p:sp>
      <p:sp>
        <p:nvSpPr>
          <p:cNvPr id="13" name="Text 5"/>
          <p:cNvSpPr txBox="1"/>
          <p:nvPr/>
        </p:nvSpPr>
        <p:spPr>
          <a:xfrm>
            <a:off x="5615445" y="1881306"/>
            <a:ext cx="15123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гидротермальная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горячие потоки и минералы на дне океана создавали множество локальных зон, где вещества могли концентрироваться и реагировать.
</a:t>
            </a:r>
            <a:endParaRPr lang="en-US" sz="841" dirty="0"/>
          </a:p>
        </p:txBody>
      </p:sp>
      <p:sp>
        <p:nvSpPr>
          <p:cNvPr id="14" name="Text 6"/>
          <p:cNvSpPr txBox="1"/>
          <p:nvPr/>
        </p:nvSpPr>
        <p:spPr>
          <a:xfrm>
            <a:off x="7357916" y="1881306"/>
            <a:ext cx="15123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органические соединения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среде становился возможным абиогенный синтез простых органических молекул без участия живых организмов.
</a:t>
            </a:r>
            <a:endParaRPr lang="en-US" sz="9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химической эволюции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моделям абиогенеза и химической эволюции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продвигается процесс, тем больше система начинает упорядочивать саму себя и сохранять полезные изменения.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перелом связан с появлением наследуемости: именно она делает возможным отбор и дальнейшую эволюцию.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 — Юри и его значение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Имитированная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установке смешали воду, метан, аммиак и водород, стараясь воспроизвести предполагаемые условия ранней Земли. Такой подход позволил проверить, могут ли органические вещества возникать без участия живых клеток.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не объяснил появление генетического кода, мембран и полноценной клетки, но показал, что химический путь к органическим молекулам не нарушает известных законов природы.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разряды играли роль молний и запускали реакции между простыми газами. В результате образовались аминокислоты, то есть строительные блоки белков, что стало важным доказательством принципиальной реализуемости абиогенного синтеза.
</a:t>
            </a:r>
            <a:endParaRPr lang="en-US" sz="11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органических молекул на ранней планете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ранней Земли простые газы могли вступать в реакции под действием молний, ультрафиолета и других источников энергии, образуя органические соединения.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водной среде молекулы легче перемещались, накапливались и взаимодействовали друг с другом, поэтому океан мог служить естественным резервуаром для органики.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горячих источников сочетались тепло, минералы и химические градиенты, что создавало условия для локального синтеза и накопления строительных блоков жизни.
</a:t>
            </a:r>
            <a:endParaRPr lang="en-US" sz="1183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органических веществ могла быть занесена метеоритами. В метеорите Мерчисон обнаружены аминокислоты и азотистые основания, что подтверждает такой сценарий.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мира РНК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функция РНК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интересна тем, что может и хранить информацию, и участвовать в катализе реакций. Это делает ее удобным кандидатом на роль ранней биологической молекулы.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 и рибосома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рибозимов доказывает, что РНК способна работать как фермент. Кроме того, в рибосоме именно РНК выполняет каталитическую функцию при сборке белка.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происхождения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гипотезы в том, что устойчивую и достаточно длинную РНК трудно получить абиогенным путем. Поэтому ученые ищут промежуточные сценарии и более простые предшественники.
</a:t>
            </a:r>
            <a:endParaRPr lang="en-US" sz="10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химии к самовоспроизведению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стадий, используемая в современных моделях абиогенеза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и первые мембраны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Самосборка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могут сами формировать пузырьки, напоминающие простейшие мембраны. Такие структуры несложны, но уже создают границу между внутренней средой и внешним раствором.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концентрация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Компартменты удерживают молекулы рядом друг с другом, уменьшая их рассеивание в воде. Это повышает вероятность полезных реакций и делает химическую систему более устойчивой.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Протоклетка объединяет оболочку, химические реакции и элементы наследственности. Именно такое сочетание приближает неживую химию к первой биологической организации.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и условия для первых реакций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данным обзорных исследований абиогенеза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могли работать одновременно: одна давала энергию, другая — концентрацию веществ, третья — поверхности для катализа.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перспективны зоны, где сочетаются градиенты, минералы и восстановительные соединения: именно там химия получает устойчивый источник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как катализаторы предбиологической химии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вместо раствора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поверхности удерживали молекулы рядом и снижали их рассеивание в воде. Это повышало частоту столкновений, облегчало концентрацию реагентов и делало предбиологические реакции более вероятными.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Глины и сборка цепочек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минералы могли служить площадкой для упорядоченного соединения простых молекул в более длинные цепи. На такой поверхности полимеризация происходила легче, чем в свободном растворе.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Сульфиды металлов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Сульфиды железа и никеля могли участвовать в переносе электронов и ускорять химические превращения. Такие соединения особенно важны там, где возникали ранние энергетические циклы.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Пирит и локальные микросреды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пирита создавали микросреды с отличающимися химическими свойствами. В них повышалась упорядоченность реакций, а случайные процессы уступали место более устойчивым путям образования сложных соединений.
</a:t>
            </a:r>
            <a:endParaRPr lang="en-US" sz="10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гипотезы объясняют разные стороны проблемы: информацию, обмен веществ, мембраны, энергию или перенос вещества из космоса.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модель не дает полного ответа; наиболее реалистичен их частичный вклад в разные этапы ранней эволюции.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моделям абиогенеза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и ее границы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переноса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предполагает, что органические молекулы или даже микроорганизмы могли попасть на Землю извне, путешествуя в составе космических тел или пылевых частиц.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осторожный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убедительно выглядит занос строительных блоков жизни метеоритами. Для межзвездного переноса живых организмов пока нет надежных доказательств.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не объясняет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гипотеза не отвечает на главный вопрос о первом возникновении жизни. Она лишь переносит проблему в другое место, не раскрывая механизма появления живой системы.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следы жизни на Земле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купола древних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выглядят как слоистые каменные постройки, которые могли формироваться деятельностью микробных сообществ. Такие структуры особенно ценны тем, что сохраняются в породах очень долго и помогают заглянуть в архейскую историю Земли.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Изотопная память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породах иногда обнаруживают необычное соотношение изотопов углерода. Оно может указывать на биологическую переработку вещества, потому что живые системы предпочитают более легкие изотопы в химических реакциях.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свидетели ранней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и другие следы в осадочных породах трудно интерпретировать однозначно. Однако вместе с геологическим контекстом они показывают, что жизнь существовала уже в очень ранние эпохи после остывания Земли.
</a:t>
            </a:r>
            <a:endParaRPr lang="en-US" sz="10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появиться раньше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современных представлений об абиогенезе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этапы, вероятно, начинались с простых молекулярных процессов, а не с полноценной клетки. Дальнейшая устойчивость зависела от объединения нескольких признаков в одной системе.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ранними и вероятными выглядят репликация и оболочки; без наследственности и отбора система не переходит к настоящей биологической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лабораторные подходы к изучению абиогенеза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Микрокапли и коацерваты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изучают микрокапли как простейшие модели отделенных химических сред. Они помогают понять, как молекулы могли накапливаться, взаимодействовать и сохраняться в локальном объеме.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Самосборка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способны самостоятельно образовывать пузырьки, похожие на примитивные оболочки. Такие модели показывают, как могли возникнуть компартменты, отделяющие внутреннюю среду от внешней.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без 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неферментативной полимеризации РНК и образованию коротких цепочек. Это позволяет проверять, возможен ли путь к наследственности без готовых биологических ферментов.
</a:t>
            </a:r>
            <a:endParaRPr lang="en-US" sz="1024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сценариев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расчеты помогают сравнивать устойчивость разных химических систем и оценивать вероятность реакций. Так исследователи выстраивают более правдоподобную последовательность перехода от химии к биологии.
</a:t>
            </a:r>
            <a:endParaRPr lang="en-US" sz="9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молекулы к клетке: схема усложнения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последовательность этапов химической эволюции на ранней Земле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крупных проблем особенно затрудняют построение единой теории: от первых нуклеотидов до генетического кода и согласования наследственности с обменом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обзоров по происхождению жизни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вопросов остаются без окончательного ответа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965" y="3818450"/>
            <a:ext cx="24885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проблемы происхождения жизни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дисциплин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объединяет химию, биологию, геологию и астрономию. Поэтому вопрос о происхождении жизни становится проверкой того, как разные науки объясняют одну сложную систему.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обитаемости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ранней Земли помогают оценивать, где могут существовать подходящие условия на других мирах. Это важно для поиска следов жизни и понимания роли воды, энергии и минералов.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метеоритов и ледяных спутников расширяют представления о том, как органические молекулы могут возникать и сохраняться в космосе. Такие данные дополняют земные сценарии абиогенеза.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поддерживает синтетическую биологию и создание искусственных протоклеток. Такие опыты позволяют проверять гипотезы не только теоретически, но и в лабораторных условиях.
</a:t>
            </a:r>
            <a:endParaRPr lang="en-US" sz="9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итог длительной химической эволюции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убеждают, что жизнь возникла не мгновенно, а через длительную цепочку химических превращений, где вода, энергия, минералы и наследственность сыграли решающую роль.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2026-06-01T21:09:47Z</dcterms:created>
  <dcterms:modified xsi:type="dcterms:W3CDTF">2026-06-01T21:09:47Z</dcterms:modified>
</cp:coreProperties>
</file>