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объединяет наследственность, изменчивость и естественный отбор как ключевые механизмы жизни.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представления об эволюции органического мира: основные идеи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теорий эволюции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теория начиналась с идей Ламарка о постепенных изменениях. Дарвин ввёл естественный отбор, а Мендель открыл основы наследования. XX век отметил интеграцию генетики и эволюционной биологии.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эволюция и почему она важна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— это процесс постепенных изменений в организмах, основанный на изменениях в генах. Эти изменения приводят к появлению новых видов и форм жизни.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эволюции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эволюции позволяет узнать, как все живые организмы связаны общим предком и как они изменялись во времени.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связей между видами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эволюции на Земле существует множество видов, каждый из которых адаптирован к своему окружению и выполняет определённую роль в экосистеме.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разнообразие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— основные единицы наследственности, передающиеся от родителей к потомкам и определяющие признаки организма.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случайные изменения в ДНК, создающие новые варианты признаков, которые могут быть полезными или вредными.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основы эволюции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способствует адаптации популяций и является двигателем эволюции.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генов при половом размножении приводит к разнообразию сочетаний генов у потомков.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эволюции в природе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останки показывают постепенное изменение видов в геологическом времени, что подтверждает долгосрочную эволюцию живых организмов.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находки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 общим происхождением, но разной функцией у разных видов указывают на их эволюционную связь и общих предков.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в развитии эмбрионов и молекулярные данные ДНК подтверждают близкое родство различных видов между собой.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эмбрионов и ДНК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эволюции и влияние естественного отбора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отбора напрямую влияет на темп изменения популяций в ответ на внешние условия.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естественный отбор ускоряет адаптацию, а периоды стабильности сменяются быстрыми эволюционными изменениями.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эволюционной биологии, 2023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ресурсы среди особей одного и разных видов способствует отбору наиболее приспособленных.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Организмы, лучше адаптированные к среде, имеют больше шансов выжить и оставить потомство.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естественного отбора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изменения сохраняются и передаются потомкам, формируя новые адаптации и признаки.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в практике человека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отбирает собак с желаемыми качествами, создавая породы с разной внешностью и поведением для работы, охоты или компаньонов.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домашних собак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Целенаправленным отбором получены сорта пшеницы и яблонь с улучшенными качествами: урожайностью, вкусом и устойчивостью к болезням.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Сорта растений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20873"/>
            <a:ext cx="4348200" cy="22196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эволюционных теорий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между теориями по механизму изменений, роли генетики и объяснению разнообразия жизни.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теории учитывают генетику и связывают эволюцию с молекулярными механизмами.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эволюции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Совмещает идеи Дарвина и генетику, объясняя эволюцию через мутации и естественный отбор.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экологических и генетических факторов определяет направления эволюционного процесса.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рассматриваются как основные единицы эволюционных изменений и формирования новых видов.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 и миграция популяций влияют на генетическое разнообразие и эволюцию.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 и эволюция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и белки изучаются для понимания эволюционных изменений, что позволяет проследить родственные связи и механизмы видообразования на молекулярном уровне.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HOX играют ключевую роль в развитии и показывают удивительное сходство у различных животных, помогая восстанавливать эволюционные деревья с помощью анализа мутаций.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универсален для всех живых организмов, что служит подтверждением общего происхождения и единства жизни на Земле.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популяций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генетическое разнообразие позволяет популяциям быстрее адаптироваться к изменяющимся условиям среды и угрозам.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устойчивых к инсектицидам аллелей увеличилась после интенсивного использования химических средств, что демонстрирует адаптивный потенциал вида.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энтомологов, 2022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Дивергенция и конвергенция в эволюции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Клювы вьюрков на островах Галапагос различаются по форме и размеру, отражая адаптацию к разным типам пищи. Эти различия иллюстрируют процесс дивергенции в пределах одного вида.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Дивергенция: Разнообразие клювов галапагосских вьюрков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дельфин — млекопитающее, а акула — рыба, у них схожая обтекаемая форма тела и плавники для эффективного плавания. Это пример конвергентной эволюции, обусловленной средой обитания.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Конвергенция: Сходство дельфина и акулы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видообразования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Основываются на наблюдениях дарвиновских вьюрков и современной биологии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у животных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Заяц-беляк меняет цвет меха с коричневого летом на белый зимой, что помогает ему маскироваться на фоне снега, снижая риск поедания хищниками.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Заяц-беляк и сезонная смена окраса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Суслики используют толстые щёки-карманы для запасания еды, что помогает им эффективно переживать периоды недостатка пищи и обеспечивает выживание в суровых условиях.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Щёки-карманы у суслика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Живущие в холодных регионах северные животные развили плотную и толстую шкуру, которая служит изолятором от низких температур и ветра.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шкура у северных животных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новые варианты генов, способствуя генетической изменчивости, которая необходима для адаптации и эволюционного развития.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мутаций в эволюционном процессе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мутации могут снижать жизнеспособность организмов, однако естественный отбор способствует сохранению и распространению полезных изменений.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мутации оказывают положительное влияние, например, обеспечивают бактериям устойчивость к антибиотикам и помогают растениям лучше приспосабливаться к климату.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02722"/>
            <a:ext cx="4348200" cy="19375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быстрых эволюционных изменений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случаи быстрой эволюции под воздействием внешних факторов, включая одомашнивание и селекцию.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эволюционные изменения часто связаны с человеческим воздействием или изменениями окружающей среды, что ускоряет появление новых признаков.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и учебники по биологии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эволюции человека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Australopithecus — первые предки человека, появившиеся около 4 миллионов лет назад, сочетали способности к прямохождению с относительно небольшим мозгом.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Australopithecus — начало человеческой эволюции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виды отличаются увеличением объема мозга и совершенствованием орудий труда. Homo erectus уже владел огнем и распространился из Африки в Евразию.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и Homo erectus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Появился примерно 300 тысяч лет назад, развил речь, сложные социальные структуры и технические навыки, что сделало возможным быстрое культурное и биологическое развитие.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— современный человек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загрязнение окружающей среды изменяют местообитания многих видов, заставляя их адаптироваться к новым условиям.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технологий и генная инженерия ускоряют изменения в генах растений и животных, влияя на естественные процессы эволюции.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для эволюционного процесса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животные демонстрируют примеры быстрой адаптации, развивая новые поведенческие и физиологические особенности для выживания в антропогенных условиях.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селекция сельскохозяйственных культур и животных приводит к быстрой эволюции и появлению новых форм, адаптированных к современным требованиям.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теория помогает понять происхождение разнообразия жизни и адаптации, что важно в медицине, сельском хозяйстве и охране природы в условиях быстрого изменения окружающей среды.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эволюционного учения для современного мира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2026-05-09T04:23:02Z</dcterms:created>
  <dcterms:modified xsi:type="dcterms:W3CDTF">2026-05-09T04:23:02Z</dcterms:modified>
</cp:coreProperties>
</file>