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птиц выдаёт их образ жизни.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и голенастые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 делят на группы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изучают по крупным группам — отрядам и более мелким видам. Сравнение воробьинообразных и голенастых показывает, как строение помогает выживать в разных местах.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отряды птиц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и 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объединяют родственные виды, у которых много общих признаков, но сохраняются важные различия в клюве, ногах и поведении. Это помогает не путать внешнее сходство с настоящим родством.
</a:t>
            </a:r>
            <a:endParaRPr lang="en-US" sz="90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воробьинообразным удобно видеть связь формы тела с кормом: одни собирают семена, другие ловят насекомых. У голенастых эта связь особенно заметна рядом с водой и на влажных лугах.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жизни требуют разных приспособлений. В лесу, городе, у реки или на болоте птицам нужны не одинаковые клювы, лапы и способы передвижения.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проще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знаешь признаки отряда, легче узнавать птиц в природе, понимать их повадки и замечать, почему одни виды встречаются чаще других в определённое время года.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отряд, вид: очень кратко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птиц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 — самая большая группа. В него входят все птицы, объединённые перьями, крыльями, клювом и откладыванием яиц.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отряд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 — следующая крупная ступень. Он собирает близкие по строению и образу жизни виды, например воробьинообразных или голенастых.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 — самая точная группа. К одному виду относят особей, которые похожи между собой и могут давать потомство.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птиц одинаковы, но способы жизни различаются. Поэтому воробей и цапля относятся к одному классу, но к разным отрядам.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 нами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городском дворе можно увидеть воробьёв, синиц и ласточек. Они живут рядом с людьми, находят корм в садах и парках, а гнёзда устраивают в укрытиях, щелях и на ветвях.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 болото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тихой речной заводи стоят цапли и аисты. Их длинные ноги позволяют идти по мелководью, а близость воды помогает находить пищу на берегах, болотах и влажных лугах.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Воробьинообразные: общий признак и разнообразие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отряд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 — самый многочисленный отряд птиц. В него входят очень разные виды, но их роднит сравнительно небольшой размер и схожее строение, удобное для жизни в кронах, кустах и на земле.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разных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них есть хорошо знакомые птицы: воробей, синица, ласточка, скворец. Одни живут возле человека, другие держатся в лесу или на открытых пространствах, но все быстро приспосабливаются к условиям среды.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ищут корм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хорошо летают и легко меняют место кормёжки. Поэтому они могут искать пищу на ветвях, на земле, у воды и даже в воздухе.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успех связан с гибкостью поведения. Когда меняется сезон или уменьшается корм, воробьинообразные умеют перестраиваться и использовать новые источники пищи.
</a:t>
            </a:r>
            <a:endParaRPr lang="en-US" sz="10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воробьинообразных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у воробьинообразных напрямую связана с пищей. Короткий и крепкий клюв удобен для семян, а более тонкий помогает подбирать насекомых и мягкий корм.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для хватания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у них цепкие: три пальца направлены вперёд, один назад. Такое строение помогает прочно держаться на ветках и быстро перемещаться по неровной поверхности.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оперение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оперение сохраняет тепло и защищает тело от холода и ветра. Это особенно важно для небольших птиц, которые активно двигаются почти весь день.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тело и сильные крылья позволяют выполнять короткие быстрые перелёты. Именно поэтому многие воробьинообразные легко меняют место кормёжки и укрытия.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знакомых примера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 — мастер поиска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заметна в парках и садах: она ловко обследует ветви, ищет насекомых и не отказывается от семян. Её крепкий клюв помогает раскалывать твёрдый корм и добывать скрытых жуков.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 — охотник в полёте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проводит большую часть времени в воздухе. Она ловит насекомых на лету, поэтому у неё длинные крылья, стройное тело и короткий клюв, удобный для хватания добычи.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 — сосед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часто живёт рядом с человеком. Он собирает зёрна, крошки и мелкие семена во дворах, на улицах и у кормушек, быстро подстраиваясь под доступную пищу.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поведение воробьинообразных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кормёжки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Пищу воробьинообразные находят в самых разных местах: на земле, в кустах, на стволах деревьев и в воздухе. Такое разнообразие помогает разным видам не мешать друг другу.
</a:t>
            </a:r>
            <a:endParaRPr lang="en-US" sz="1175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корм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охотятся на насекомых, другие собирают семена, ягоды и мягкие плоды. Из-за этого состав корма меняется по сезону и зависит от того, что доступно вокруг.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активно днём, когда легче искать пищу и заметить опасность. Быстрые перемещения между укрытиями помогают им оставаться незаметными и находить новые источники еды.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стае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держатся стайками, особенно вне гнездового периода. Так проще находить корм, замечать хищников и экономить силы во время коротких перелётов.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родители ежедневно много раз приносят корм, пока птенцы не окрепнут и не покинут гнездо.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орнитологические наблюдения за гнездовым периодом птиц
</a:t>
            </a:r>
            <a:endParaRPr lang="en-US" sz="694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недели
</a:t>
            </a:r>
            <a:endParaRPr lang="en-US" sz="6188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столько обычно продолжается активный период выкармливания птенцов до вылета у многих видов.
</a:t>
            </a:r>
            <a:endParaRPr lang="en-US" sz="1767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Голенастые: общий признак и места обитания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Голенастые легко узнать по очень длинным ногам, которые помогают им уверенно двигаться по влажной земле и мелководью, не намокая лишний раз.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отряду относятся аисты, цапли, журавли и ибисы. Их объединяет сходный образ жизни, связанный с открытыми влажными местами.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чаще встречаются у рек, озёр, болот, сырых лугов и прибрежных мелководий, где удобно искать корм и заметить добычу издалека.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охотятся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мягкий грунт и вода, голенастым проще выжидать добычу, медленно ходить и быстро реагировать на движение под ногами.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голенастых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Длинные ноги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ноги поднимают тело птицы выше воды и травы, уменьшая риск намокнуть и позволяя шагать по илистому дну или сырому берегу.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клювы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у голенастых чаще вытянутый и прямой, а у некоторых видов — изогнутый или копьевидный. Такая форма удобна для захвата подвижной добычи.
</a:t>
            </a:r>
            <a:endParaRPr lang="en-US" sz="1173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Точная охота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Стройное тело и длинная шея помогают быстро наклоняться и делать точный бросок клювом, когда добыча оказывается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голенастым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Серая цапля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Серая цапля умеет стоять почти неподвижно у кромки воды. Стоит рыбе или лягушке приблизиться, и птица мгновенно хватает добычу длинным клювом. Такой способ охоты делает её очень заметной на берегу.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 на лугу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 часто ходит по лугам и влажным полям. Он ищет лягушек, крупных насекомых и мелких зверьков, а гнездо нередко устраивает рядом с жильём человека.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на открытом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запоминается высоким силуэтом и громким криком. Он кормится на открытых влажных участках, а во время движения выглядит особенно величаво и осторожно.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голенастых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Выжидание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мелководье голенастые идут медленно и внимательно осматривают воду. Они выбирают место, где добыча видна лучше всего, и не спешат делать бросок.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 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видов подхватывает рыбу, лягушек и головастиков. Длинный клюв позволяет схватить добычу быстро, прежде чем она успеет скрыться в траве или воде.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на суше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голенастые собирают насекомых, червей и моллюсков на сырых лугах и болотах. Их корм зависит от сезона и состояния почвы.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добавляют в рацион растения и семена. Это помогает переживать периоды, когда животной пищи становится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голенастых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и колонии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голенастые гнездятся парами, а некоторые — колониями. Такое размещение помогает находить безопасные места и быстрее замечать опасность рядом с гнездом.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строят на деревьях, в камышах, в зарослях и даже на крышах. Выбор места зависит от того, где рядом можно добывать корм.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аистов и журавлей пары нередко сохраняются несколько сезонов. Это упрощает совместное строительство гнезда и заботу о птенцах.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у голенастых растут быстрее, чем у многих мелких птиц, но всё равно долго зависят от родителей и держатся рядом с ними.
</a:t>
            </a:r>
            <a:endParaRPr lang="en-US" sz="10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отрядов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основные различия между отрядами по внешнему виду, среде обитания и способу добычи пищи.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лучше приспособлены к жизни среди ветвей, кустов и рядом с человеком, а голенастые — к поиску корма у воды и на влажных открытых местах.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признакам отрядов птиц из 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птиц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птиц занимают свои места в цепях питания, поэтому изменения в их численности заметны в природе довольно быстро.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сильнее связаны с наземными насекомыми и семенами, а голенастые — с водоёмами и прибрежными кормовыми цепями.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экологических связей птиц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круг жизни птиц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возвращение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возвращаются к местам гнездования или выбирают новые участки, где достаточно корма и безопасных укрытий.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гнездования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многие пары выводят птенцов, поэтому особенно важны пища, тишина и доступ к воде или насекомым.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отлёт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часть видов собирается в стаи и начинает перелёт в более тёплые районы, где легче пережить холод.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оседлые виды остаются на месте и ищут корм рядом с жильём человека, незамерзающей водой или в лесу.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признакам понять образ жизни птицы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внешним признакам можно предположить питание и место обитания птицы.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узнали о птицах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и голенастые отличаются строением, питанием и местами жизни, но оба отряда показывают, как природа точно подбирает признаки под условия среды. Если беречь водоёмы, леса и луга, птицам будет где жить и выводить птенцов.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2026-07-25T18:58:57Z</dcterms:created>
  <dcterms:modified xsi:type="dcterms:W3CDTF">2026-07-25T18:58:57Z</dcterms:modified>
</cp:coreProperties>
</file>