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Классификация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понять разнообразие живых существ и упорядочить их изучение.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организмов началась в древности с Аристотеля. Позже развитие микроскопии и теория эволюции Дарвина расширили понимание взаимосвязей между видами и их экологической значимости.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роль классификации в биологии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классификация организмов?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классификации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— это группировка живых существ по общим признакам, например по внешнему строению или среде обитания. Это упрощает изучение биологического 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научной классификации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систематика помогает выявить эволюционные связи между организмами и лучше понять их роль в природе и взаимоотношения внутри экосистем.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систематики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26172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Группирует виды с более близкими чертами, например, млекопитающие в царстве животных.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26172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самые крупные группы организмов с общими признаками, например, животные или растения.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26172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(Отдел)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 царства на группы по ключевым морфологическим особенностям организма.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26172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и семейство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Уточняют классификацию, объединяя близкие роды и виды по генетическим и морфологическим признакам.
</a:t>
            </a:r>
            <a:endParaRPr lang="en-US" sz="1900" dirty="0"/>
          </a:p>
        </p:txBody>
      </p:sp>
      <p:sp>
        <p:nvSpPr>
          <p:cNvPr id="14" name="Text 6"/>
          <p:cNvSpPr txBox="1"/>
          <p:nvPr/>
        </p:nvSpPr>
        <p:spPr>
          <a:xfrm>
            <a:off x="9077400" y="2606225"/>
            <a:ext cx="26172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 вид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мелкие уровни системы — вид объединяет особей, способных к скрещиванию и плодородному потомству.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 только преобладают числом, но и занимают разные экологические ниши по всему миру.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животных видов отражает их разнообразие и адаптацию к многочисленным условиям среды.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по царствам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«вид» как основная единица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это группа организмов, которые могут скрещиваться и давать плодовитое потомство, что является главным критерием определяющим видовую принадлежность.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Homo sapiens — научное название человека разумного, показывающее принадлежность к определённому виду и роду.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Линней предложил систему из двух слов — род и вид — для точного и простого обозначения организмов, унифицируя названия в науке.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Биномиклатура позволила преодолеть языковые барьеры и избегать путаницы в идентификации видов по всему миру.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всегда выделяется курсивом или подчёркивается, а род пишется с заглавной буквы, вид — с маленькой, например Canis lupus.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продолжают применять эту систему для описания новых видов и уточнения классификаций.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и биномиклатура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79" y="2293800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479" y="2335470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царств живых организмов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гетеротрофы с развитой нервной системой, способные к активному перемещению.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Автотрофы, осуществляющие фотосинтез, имеют корни, стебли и листья для обеспечения жизнедеятельности.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питающиеся готовыми веществами, не производящие хлорофилл, играют роль разлагателей.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прокариоты, выполняющие важные функции в экосистемах и применяемые в промышленности.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одноклеточные эукариоты, включая амёб и инфузорий, предки сложных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716334"/>
            <a:ext cx="7101300" cy="34253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царств живых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черты клеточной организации, способ питания, наличие ядра и двигательную активность у разных царств.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отличаются сложностью строения и активностью, а бактерии — простейшей организацией без ядра.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класс, 2023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47" y="1892429"/>
            <a:ext cx="2710281" cy="20591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6738" y="1892429"/>
            <a:ext cx="2710281" cy="20591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9429" y="1892524"/>
            <a:ext cx="2706552" cy="20589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0933" y="1892166"/>
            <a:ext cx="2721467" cy="205970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7775" y="362725"/>
            <a:ext cx="11238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особенности и разнообразие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419566" y="4162561"/>
            <a:ext cx="25608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теплокровные и заботливые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и тигры — примеры млекопитающих с развитым мозгом и заботой о потомстве. Они играют важную роль в экосистемах, контролируя численность других видов.
</a:t>
            </a:r>
            <a:endParaRPr lang="en-US" sz="1398" dirty="0"/>
          </a:p>
        </p:txBody>
      </p:sp>
      <p:sp>
        <p:nvSpPr>
          <p:cNvPr id="13" name="Text 3"/>
          <p:cNvSpPr txBox="1"/>
          <p:nvPr/>
        </p:nvSpPr>
        <p:spPr>
          <a:xfrm>
            <a:off x="3263308" y="4162536"/>
            <a:ext cx="25608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мастера полёта и ориентировки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 орлы обладают крыльями и острым зрением, позволяющим добывать пищу и перемещаться на большие расстояния.
</a:t>
            </a:r>
            <a:endParaRPr lang="en-US" sz="1729" dirty="0"/>
          </a:p>
        </p:txBody>
      </p:sp>
      <p:sp>
        <p:nvSpPr>
          <p:cNvPr id="14" name="Text 4"/>
          <p:cNvSpPr txBox="1"/>
          <p:nvPr/>
        </p:nvSpPr>
        <p:spPr>
          <a:xfrm>
            <a:off x="6102276" y="4162511"/>
            <a:ext cx="25608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самые многочисленные обитатели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муравьи выполняют важные функции опыления и разложения органики, обеспечивая устойчивость природных систем.
</a:t>
            </a:r>
            <a:endParaRPr lang="en-US" sz="1529" dirty="0"/>
          </a:p>
        </p:txBody>
      </p:sp>
      <p:sp>
        <p:nvSpPr>
          <p:cNvPr id="15" name="Text 5"/>
          <p:cNvSpPr txBox="1"/>
          <p:nvPr/>
        </p:nvSpPr>
        <p:spPr>
          <a:xfrm>
            <a:off x="8941293" y="4162511"/>
            <a:ext cx="25608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первичные позвоночные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Щуки и окуни обитают в водоёмах и являются основой пищевых цепей, обеспечивая баланс между видами в водной среде.
</a:t>
            </a:r>
            <a:endParaRPr lang="en-US" sz="17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874" y="1892052"/>
            <a:ext cx="2778550" cy="30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1419" y="1892052"/>
            <a:ext cx="2778550" cy="303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3935" y="1892052"/>
            <a:ext cx="2778550" cy="3033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6464" y="1892052"/>
            <a:ext cx="2778550" cy="3033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7775" y="362725"/>
            <a:ext cx="115182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строение и роль в природе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3" name="Text 2"/>
          <p:cNvSpPr txBox="1"/>
          <p:nvPr/>
        </p:nvSpPr>
        <p:spPr>
          <a:xfrm>
            <a:off x="422102" y="5072831"/>
            <a:ext cx="2623779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основа питания и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7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отвечает за закрепление растения в почве и всасывание воды с минеральными веществами. Без корней растения не могут получать необходимые ресурсы для роста и развития.
</a:t>
            </a:r>
            <a:endParaRPr lang="en-US" sz="1098" dirty="0"/>
          </a:p>
        </p:txBody>
      </p:sp>
      <p:sp>
        <p:nvSpPr>
          <p:cNvPr id="14" name="Text 3"/>
          <p:cNvSpPr txBox="1"/>
          <p:nvPr/>
        </p:nvSpPr>
        <p:spPr>
          <a:xfrm>
            <a:off x="3338796" y="5072831"/>
            <a:ext cx="2623779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выращивают пищу
</a:t>
            </a:r>
            <a:pPr algn="l" indent="0" marL="0">
              <a:lnSpc>
                <a:spcPct val="100000"/>
              </a:lnSpc>
              <a:buNone/>
            </a:pPr>
            <a:r>
              <a:rPr lang="en-US" sz="85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выполняют главный фотосинтетический процесс, преобразуя солнечный свет в энергию. Через них происходит газообмен и испарение влаги.
</a:t>
            </a:r>
            <a:endParaRPr lang="en-US" sz="1316" dirty="0"/>
          </a:p>
        </p:txBody>
      </p:sp>
      <p:sp>
        <p:nvSpPr>
          <p:cNvPr id="15" name="Text 4"/>
          <p:cNvSpPr txBox="1"/>
          <p:nvPr/>
        </p:nvSpPr>
        <p:spPr>
          <a:xfrm>
            <a:off x="6251336" y="5072831"/>
            <a:ext cx="2623779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 плоды — часть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являются органами размножения, привлекают опылителей. Из цветков формируются плоды, которые защищают семена и способствуют их распространению.
</a:t>
            </a:r>
            <a:endParaRPr lang="en-US" sz="1191" dirty="0"/>
          </a:p>
        </p:txBody>
      </p:sp>
      <p:sp>
        <p:nvSpPr>
          <p:cNvPr id="16" name="Text 5"/>
          <p:cNvSpPr txBox="1"/>
          <p:nvPr/>
        </p:nvSpPr>
        <p:spPr>
          <a:xfrm>
            <a:off x="9163828" y="5072831"/>
            <a:ext cx="2623779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7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как берёза, создают леса, кустарники типа смородины — важны для экосистемы, а травы, например клевер, служат пищей и улучшают почву.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уникальное царство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— кладезь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Подосиновики и опята — примеры съедобных грибов, которые широко используются в кулинарии. Они богаты белками и микроэлементами.
</a:t>
            </a:r>
            <a:endParaRPr lang="en-US" sz="1953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представляют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содержит токсины, опасные для человека. Такое разнообразие требует аккуратности при сборе и употреблении грибов.
</a:t>
            </a:r>
            <a:endParaRPr lang="en-US" sz="1984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Гриб-трутовик разрушает древесину, действуя как паразит. Такие грибы играют роль в разложении и переработке органики в экосистеме.
</a:t>
            </a:r>
            <a:endParaRPr lang="en-US" sz="19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прокариоты и их значение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не имеют ядра, их ДНК располагается свободно в цитоплазме; они быстро размножаются и приспосабливаются к различным условиям среды.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заболевания, но значительная часть полезна, участвуя в разложении органических веществ и природных циклах.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промышленности бактерии применяются при производстве йогуртов, сыра и хлеба, а также в биотехнологиях для синтеза полезных веществ.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роль в круговороте веществ важна — археи участвуют в метаногенезе и азотном цикле, помогая поддерживать экологическое равновесие.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имеют уникальный состав мембранных липидов, который обеспечивает стабильность клеток в экстремальных условиях, таких как высокая температура и кислотность.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археи обитают в горячих источниках, солёных озёрах и болотах, адаптируясь к средам, где большинству организмов выжить невозможно.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Археи: древнейшие организмы планеты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обладают оформленным ядром в клетках, что отличает их от прокариотов и обеспечивает более сложные клеточные процессы.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занимают важное место в водных экосистемах, выступая звеном в цепях питания и обеспечивая пищу другим организмам.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разнообразные представители — инфузории с ресничками, амёбы с ловчими ложноножками, одноклеточные водоросли, производящие кислород.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Протисты: царство одноклеточных эукариот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описанных видов — это животные, в то время как микроорганизмы остаются наименее изученными с точки зрения количества видов.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животных по численности видов демонстрирует высокое биоразнообразие, но микроскопические организмы значительно влияют на экосистемы.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разнообразия организмов на Земле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современной классификации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 биохимические признаки дают основу для группировки организмов, выявляя сходства и различия на внешних и внутренних уровнях.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ДНК-анализа позволяют более точно устанавливать эволюционные связи и корректировать традиционные таксоны на основе генетического родства.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классификации нового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учёных при описании вида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классификации на науку и общество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медицине выявлять возбудителей инфекций и выбирать методы лечения на основе изучения организмов.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и охране природы систематика служит основой для контроля вредителей и защиты редких животных и растений.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классификации в нашем познании мира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даёт ключ к пониманию биологического разнообразия и взаимосвязей, помогает сохранять природу и совершенствовать научные исследования.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2026-05-09T09:46:14Z</dcterms:created>
  <dcterms:modified xsi:type="dcterms:W3CDTF">2026-05-09T09:46:14Z</dcterms:modified>
</cp:coreProperties>
</file>