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jpe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рождение исламского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ислама и значение мусульманской цивилизации в мире.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условия появления ислама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 веке на Аравийском полуострове среди бедуинов и городских торговцев зародилась новая религия — ислам. Здесь до этого существовали разнообразные вероисповедания, а регион был важным торговым перекрестком между Востоком и Западом.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экономика Аравии до ислама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Аравия характеризовалась засушливым климатом и оазисами, что порождало кочевой и оседлый образ жизни. Люди объединялись в племена, живущие в степях и около водных источников.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образ жизни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городами были Мекка — центр религии и торговли, и Ясриб (позже Медина). Торговля осуществлялась с Йеменом, Византией и Персией, караваны приносили значительные доходы.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торговля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паломничества племен к Каабе способствовали укреплению религиозных традиций и обмену культурными ценностями.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ландшафт до ислама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множеству идолов сосредоточивалось около Каабы в Мекке, что делало город религиозным центром для племен.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также существовали течения монотеизма, включая следы христианства и иудаизма, особенно в городах и оазисах.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25 лет он женился на Хадидже, состоятельной купчихе, которая оказала поддержку его духовным исканиям и укрепила его положение в обществе.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 юношеские годы Мухаммеда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родился около 570 года в курейшитской семье в Мекке и в молодости проявлял честность и справедливость. Его ранняя работа торговцем позволила познакомиться с различными культурами.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откровения и вызовы пророчества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Откровение в пещере Хира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610 году Мухаммед получил первое откровение от ангела Джибриля, которое положило начало новой религии. Это событие стало поворотным моментом в истории Аравии.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проповеди и сопротивление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 начал призывать к вере в единого Бога и справедливости. Несмотря на притеснения со стороны мекканской знати, число последователей постепенно росло.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Хиджра — новая эпоха в Медине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622 году Мухаммед и его последователи переселились в Ясриб, позднее названную Мединой. Это переселение, хиджра, стало началом исламского летоисчисления.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в Ясриб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Медине была основана первая мусульманская община, построена мечеть, что позволило укрепить единство верующих и расширить влияние ислама.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мусульманской общины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столпов ислама — основы веры и жизни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Закят — обязательный налог для помощи нуждающимся, отражающий солидарность общины. Саум — пост в месяц Рамадан, время духовного очищения и самодисциплины.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Закят и Саум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Шахада — это признание единого Бога и пророческой миссии Мухаммеда. Салят — ежедневная молитва, которую мусульмане совершают пять раз в день, укрепляя связь с Богом.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Шахада и Салят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Хадж — важное паломничество, которое должен совершить каждый мусульманин хотя бы раз при возможности. Это символ единства всех верующих в исламском мире.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Хадж — паломничество в Мекку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и Сунна — основы исламской веры и права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Сунна — собрание традиций о жизни и учениях Мухаммеда, дополняет Коран и регулирует религиозные и правовые нормы в исламском обществе.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— священное писание, составленное из 114 сур, считается словом Аллаха, переданным пророку. Он лежит в основе религиозных убеждений мусульман.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преобразования с приходом ислама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вредных практик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Запрещены алкоголь, азартные игры и ростовщичество, что способствовало моральному и социальному оздоровлению населения.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кровной мести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запретил кровную месть между племенами, что способствовало снижению межплеменных конфликтов и укреплению порядка в обществе.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социально уязвимых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укрепило заботу о сиротах, вдовах и бедных, формируя единство и взаимопомощь в умме.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закята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налог для помощи бедным и нуждающимся стал основой благотворительности и социальной поддержки в исламском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ранней мусульманской общины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624 год — Битва при Бадре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победа мусульман, закрепившая их силу и сплочённость. Это событие укрепило веру последователей в справедливость их дела.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625 год — Битва при Ухуде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испытания для мусульман, где они потерпели поражение, но сохранили веру и сплочённость, что стало уроком для будущих побед.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628 год — Договор при Худайбии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соглашение с мекканцами, укрепившее мусульманскую общину и обеспечившее период мира для дальнейшего распространения ислама.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630 год — Взятие Мекки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была захвачена без кровопролития; город стал духовным центром ислама и символом объединения арабских племён.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праведных халифов и расширение ислама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188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632 год — Начало халифата Абу Бакра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88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Мухаммеда Абу Бакр возглавил умму, укрепил внутренние порядки и подавил восстания племён.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644–656 гг. — Правление Османа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9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 продолжил завоевания, распространил ислам на новые земли и начал административные реформы в управлении государством.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0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656–661 гг. — Халифат Али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40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 стал четвёртым халифом, однако внутри уммы возникли внутренние конфликты, что привело к политическим разделениям.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592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634–644 гг. — Халифат Омара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592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 расширил территории ислама, завоевав Сирию, Египет и значительную часть Византийской империи.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исламского мира в VIII веке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VIII века ислам распространился от Испании на западе до Индии и граничил с Китаем на востоке. Омейяды сделали Дамаск столицей, затем Аббасиды — Багдад стал ключевым центром.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масштабы и столицы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мусульманских владений активно развивались города: Мекка и Медина оставались религиозными центрами, а Дамаск, Багдад и Кордова — политическими и культурными сердцами.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влияние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исламского мира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 аль-Хорезми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аль-Хорезми заложил основы алгебры, систематизировав вычисления и введя новые методы, что оказало влияние на математику Европы и Азии.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Ибн Сина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Сина разработал «Канон врачебной науки», ставший медицинской энциклопедией средневековья, с описаниями болезней, лечения и фармакологии.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Дом мудрости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Багдаде Дом мудрости собирал и переводил труды греческих и индийских учёных, способствуя развитию астрономии и точных наук.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исламского мира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аль-Акса в Иерусалиме и Великая мечеть в Кордове — выдающиеся памятники, сочетающие архитектурную красоту и духовное значение.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аль-Акса и Великая мечеть Кордовы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Исламское искусство славится сложными геометрическими орнаментами и изящной арабской каллиграфией, которая украшала священные тексты и архитектуру.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узоры и каллиграфия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Альгамбра в Испании и Голубая мечеть в Стамбуле демонстрируют роскошь исламской архитектуры с богатым декоративным оформлением и изысканным дизайном.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Альгамбра и Голубая мечеть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уклад раннего исламского мира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верующих, умма, стала основой общественной жизни, объединяя людей разных племён и народов в единое духовное пространство.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играла ключевую роль, поощряя взаимопомощь, а образование стало доступно как мальчикам, так и девочкам.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выдающиеся женщины-учёные и поэтессы, например, Фатима аль-Фихри, основательница университета в Фесе, и мистика Рабия аль-Адавия.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четкие правила поддержки бедных, сирот и вдов, а также общественные работы, усиливающие солидарность внутри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ислама на суннитов и шиитов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возникли по вопросу легитимности преемника пророка: сунниты поддерживали выбор общиной, шииты — наследников Али.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власти и интерпретации религии стали причиной политических конфликтов и формирования различных исламских традиций.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разделение повлияло на ритуальные практики, включая особые обряды и праздники, которые сохраняют отличия 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60000" y="3334419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 религии Ближнего Востока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диалог и взаимодействие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уважал иудаизм и христианство как религии Писания, позволяя их общинам свободно исповедовать веру при уплате налога.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влияние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Мусульманская архитектура заимствовала и адаптировала элементы христианских и иудейских строений, что видно в мечетях и культурных центрах.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научное обогащение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 знания иудаизма и христианства способствовали развитию медицины, философии и точных наук в исламском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исламского мира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традиции продолжают формировать облик современной архитектуры, а наследие в математике и медицине остается актуальным во многих странах.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1,9 миллиарда человек исповедуют ислам, влияя на международные отношения, культурные обмены и экономические связи по всему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исламского мира сегодня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цивилизация сыграла важную роль в развитии мировой культуры, науки и общества, оказывая продолжающееся воздействие на миллиарды людей в современности.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2026-05-10T13:39:28Z</dcterms:created>
  <dcterms:modified xsi:type="dcterms:W3CDTF">2026-05-10T13:39:28Z</dcterms:modified>
</cp:coreProperties>
</file>