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76150" y="1859100"/>
            <a:ext cx="6791700" cy="23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строение и работа сердца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25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главный орган кровообращения, поддерживающий жизнь организма.
</a:t>
            </a:r>
            <a:endParaRPr lang="en-US" sz="4505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320525"/>
            <a:ext cx="34698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сердца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упоминания сердца как органа встречаются у Гиппократа. В XVII веке Гарвей доказал, что сердце — насос, циркулирующий кровь. Современные технологии раскрывают его строение и функции подробнее.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занимает центральное место в грудной клетке, расположено между лёгкими и смещено чуть влево. Это обеспечивает защиту и оптимальные условия для работы органа.
</a:t>
            </a:r>
            <a:endParaRPr lang="en-US" sz="103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в грудной клетке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сердце напоминает сжатый кулак. Его гладкая мышечная оболочка покрыта пленкой, что позволяет беспрепятственно сокращаться и расслабляться.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сердца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сердца около 200-250 грамм, что примерно совпадает с размером кулака самого подростка. Этот орган растет вместе с организмом и адаптируется к потребностям тела.
</a:t>
            </a:r>
            <a:endParaRPr lang="en-US" sz="1055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сердца у подростков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сердце и как оно выглядит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71330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09922" y="1328100"/>
            <a:ext cx="474581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71330"/>
            <a:ext cx="754800" cy="60384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сердца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Циркуляция крови
</a:t>
            </a:r>
            <a:pPr algn="ctr" indent="0" marL="0">
              <a:lnSpc>
                <a:spcPct val="100000"/>
              </a:lnSpc>
              <a:buNone/>
            </a:pPr>
            <a:r>
              <a:rPr lang="en-US" sz="141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1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постоянное движение крови по всему телу, доставляя кислород и питательные вещества к клеткам.
</a:t>
            </a:r>
            <a:endParaRPr lang="en-US" sz="1416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Переносит углекислый газ от тканей к лёгким и обратно кислород к тканям для дыхания клеток.
</a:t>
            </a:r>
            <a:endParaRPr lang="en-US" sz="1600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отходов
</a:t>
            </a:r>
            <a:pPr algn="ctr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выводу продуктов обмена из клеток, поддерживая чистоту внутренней среды организма.
</a:t>
            </a:r>
            <a:endParaRPr lang="en-US" sz="1473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гомеостаза
</a:t>
            </a:r>
            <a:pPr algn="ctr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5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стабильные условия организма, регулируя давление и объем циркулирующей крови.
</a:t>
            </a:r>
            <a:endParaRPr lang="en-US" sz="145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стенки сердца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Трёхслойная конструкция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 сердца состоит из эндокарда, миокарда и эпикарда. Каждый слой обладает специальной функцией, обеспечивая гладкость и защиту внутренней поверхности.
</a:t>
            </a:r>
            <a:endParaRPr lang="en-US" sz="1598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Миокард — мышечная ткань, отвечающая за сокращение сердца. Эндокард выстилает камеры изнутри, а эпикард защищает орган снаружи.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каждого слоя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Правое предсердие принимает венозную кровь из тела, а левое — артериальную из лёгких. Они служат как резервуары перед перемещением крови в желудочки.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Предсердия — приём крови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Правый желудочек направляет кровь в лёгкие для насыщения кислородом. Левый желудочек прокачивает артериальную кровь по всему телу, обеспечивая доставку кислорода.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Желудочки — насосы организма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камеры сердца и их функции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камер сердца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камеры сердца выполняют уникальные функции в кровообращении, обеспечивая разделение венозной и артериальной крови и направляя её по нужному пути.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Камеры рассредоточены по функциям малого и большого кругов кровообращения для эффективного кровотока.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Клапаны сердца и их функции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Клапаны сердца предотвращают обратный ток крови между камерами, обеспечивая движение только в одном направлении. Митральный и трёхстворчатый разделяют предсердия и желудочки.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Аортальный и лёгочный клапаны контролируют выход крови из желудочков в крупные сосуды. Их работа гарантирует правильную циркуляцию без смешивания крови.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движения крови в сердце
</a:t>
            </a:r>
            <a:endParaRPr lang="en-US" sz="2678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движется по замкнутому пути, максимально обеспечивая клетки кислородом и питательными веществами. Такой цикл повторяется каждые несколько секунд.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обеспечивает непрерывное кровоснабжение всего организма, позволяя сердцу эффективно выполнять насосную функцию.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Медицинский справочник, 2023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 кровообращения: большой и малый
</a:t>
            </a:r>
            <a:endParaRPr lang="en-US" sz="2982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центральный узел кровообращения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сердечной мышцы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Миокард состоит из уникальных мышечных клеток, связанных вставочными дисками, что обеспечивает синхронное сокращение сердца и эффективное поступательное движение крови по сосудам.
</a:t>
            </a:r>
            <a:endParaRPr lang="en-US" sz="146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 отличается способностью работать ритмично и без остановки всю жизнь человека, благодаря высокой устойчивости к усталости и постоянному поступлению кислорода.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Автоматизм миокарда позволяет обеспечивать самостоятельные сокращения без сознательного управления, что гарантирует непрерывную работу сердца в любых условиях.
</a:t>
            </a:r>
            <a:endParaRPr lang="en-US" sz="1461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работы сердца: фазы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Систола предсердий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Предсердия сокращаются около 0,1 секунды, продвигая кровь в желудочки, подготавливая сердце к основному выбросу крови.
</a:t>
            </a:r>
            <a:endParaRPr lang="en-US" sz="1067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Желудочки сокращаются в течение приблизительно 0,3 секунды, выталкивая кровь в лёгкие и большой круг кровообращения.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Систола желудочков
</a:t>
            </a:r>
            <a:endParaRPr lang="en-US" sz="1045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Диастола
</a:t>
            </a:r>
            <a:pPr algn="ctr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 расслабления длится около 0,4 секунды, обеспечивая наполнению сердца кровью перед следующим циклом.
</a:t>
            </a:r>
            <a:endParaRPr lang="en-US" sz="1119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3383" y="1128900"/>
            <a:ext cx="5438433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фаз сердечного цикла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Диастола занимает наибольшую часть цикла, что обеспечивает отдых и подготовку сердца к следующему сокращению.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атлас. Биология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длительность различных фаз сердечной деятельности, подчёркивая преобладание диастолы, важной для восстановления мышц.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регуляции деятельности сердца
</a:t>
            </a:r>
            <a:endParaRPr lang="en-US" sz="2854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Синусовый узел генерирует регулярные электрические импульсы, управляющие ритмичностью сердечных сокращений без участия сознания.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Автономная нервная система регулирует частоту сердцебиений, ускоряя их при физической активности и замедляя в состоянии покоя.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Гормоны, такие как адреналин, воздействуют на сердце, изменяя силу и скорость сокращений в ответ на стресс и нагрузки.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 изменения внутренней среды организма влияют на работу сердца, обеспечивая адаптацию к различным условиям жизни.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сердечных сокращений у подростков
</a:t>
            </a:r>
            <a:endParaRPr lang="en-US" sz="2769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пульса увеличивается во время упражнений и уменьшается в состоянии сна, отражая адаптацию организма к потребностям.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значительное усиление сердечной активности при нагрузках, что свидетельствует о гибкой регуляции работы сердца у подростков.
</a:t>
            </a:r>
            <a:endParaRPr lang="en-US" sz="1597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физиологии подростков, 2023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заболевания сердца в подростковом возрасте
</a:t>
            </a:r>
            <a:endParaRPr lang="en-US" sz="1919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часто у подростков встречаются аритмии — нарушения сердечного ритма, а также врождённые пороки, требующие медицинского наблюдения и лечения.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Воспалительные заболевания, например эндокардит, требуют своевременного выявления и терапии, чтобы избежать серьёзных осложнений для здоровья сердца.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здоровья сердца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заниматься спортом не менее 3 раз в неделю, поддерживать сбалансированное питание с преобладанием овощей, фруктов и цельных продуктов.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отказаться от курения и чрезмерного потребления соли и сахара, а также следить за режимом сна и психоэмоциональным состоянием.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564100"/>
            <a:ext cx="3982500" cy="19034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работу сердца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факторы и их влияние на сердечную деятельность, указывая связи между нагрузками, состоянием и функционированием сердца.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здорового образа жизни способствует нормальной работе сердца, уменьшая риски заболеваний и дисфункций.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Пособие для подростков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7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2,5 миллиарда
</a:t>
            </a:r>
            <a:endParaRPr lang="en-US" sz="6378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сокращений выполняет сердце за жизнь человека, подчёркивая его невероятную выносливость и важность для организма.
</a:t>
            </a:r>
            <a:endParaRPr lang="en-US" sz="1459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всю жизнь сердце совершает колоссальное количество ритмических сокращений, что свидетельствует о его постоянной и надежной работе.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исследования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4950" y="942920"/>
            <a:ext cx="3312000" cy="3237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выводы о строении и работе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жизненно важный орган с сложной структурой, обеспечивающий непрерывное снабжение организма кровью. Знание его работы помогает сохранять здоровье с молодого возраста.
</a:t>
            </a:r>
            <a:endParaRPr lang="en-US" sz="428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2026-05-09T00:07:05Z</dcterms:created>
  <dcterms:modified xsi:type="dcterms:W3CDTF">2026-05-09T00:07:05Z</dcterms:modified>
</cp:coreProperties>
</file>