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23419" y="932260"/>
            <a:ext cx="5021993" cy="2471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внешности человека на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росте, волосах, глазах, лице и одежде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3023418" y="3572605"/>
            <a:ext cx="5095568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описывать внешность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нужны в диалогах, анкетах и текстах о людях. Они помогают быстро понять описание и самому составить ясный рассказ о человеке с помощью простых моделей to be и have got.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8451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телосложение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слова tall, short, medium-height, slim, thin, fit, strong и overweight. Они помогают сразу назвать общие физические признаки человека без лишних деталей и длинных объяснений.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107305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волос важны цвет, длина и тип: black hair, blond hair, long hair, curly hair, straight hair. Часто именно волосы первыми привлекают внимание и задают общее впечатление.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0754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 лицо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эту группу входят blue, green, brown eyes, а также face, round face, oval face, freckles, dimples и другие детали. Такие слова делают описание точнее и живее.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4978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 стиль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общего образа используют слова young, middle-aged, old, neat, tidy и fashionable. Они помогают показать не только внешний вид, но и аккуратность или стиль человека.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72123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тоже часть описания внешности: T-shirt, shirt, jeans, skirt, dress, jacket и shoes. Она помогает представить человека целиком, особенно если нужно кратко описать его для другого человека.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слов для описания внешности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для описания внешности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признаки внешности, их английские названия и простые примеры употребления.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 обычно описывается сразу несколькими признаками: ростом, волосами и глазами.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Physical Appearance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Face and special features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571037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лица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face, round face и oval face помогают описать общую форму лица. Это основа, с которой удобно начинать более точное и понятное описание человека.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291409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Freckles, dimples, a small nose, full lips и thick eyebrows делают портрет более узнаваемым. Такие признаки особенно полезны, когда нужно различить людей с похожей внешностью.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011781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лица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Нос, губы, брови и подбородок часто упоминаются отдельно, потому что они хорошо заметны. Даже одно точное слово может сделать описание гораздо яснее и аккуратнее.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732153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добавить несколько деталей, портрет становится живее: freckles on the cheeks, dimples when smiling, a small chin. Главное — выбирать нейтральные слова и не перегружать текст.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452525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Подобная лексика помогает читать короткие тексты и понимать описания персонажей в книгах, фильмах и школьных заданиях. Она развивает наблюдательность и словарный запас.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Hair: colour, length and style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65132" y="2814647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hair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говорят hair, а не hairs, когда описывают волосы человека. Это неисчисляемое существительное, поэтому его нужно запоминать как одно целое.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76711" y="2814645"/>
            <a:ext cx="13641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волос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цвета часто используют fair, blond, brown, black, red и grey. Эти слова помогают быстро назвать внешний вид, не прибегая к длинному описанию.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912737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 форма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Hair может быть long, short, curly, wavy, straight, thick или thin. Одно и то же слово часто сочетает сразу несколько признаков, поэтому описание получается компактным.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745924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Причёска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причёски употребляют выражения with a ponytail, with a braid, with a short haircut и with a side parting. Они уточняют, как именно уложены волосы.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574724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Hair и hairstyle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hair обозначает сами волосы, а hairstyle — причёску как способ укладки. Различие важно для школьных описаний, чтобы фраза звучала естественно и грамотно.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215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503" y="2057985"/>
            <a:ext cx="318158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2894" y="2057985"/>
            <a:ext cx="318158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9575" y="2057985"/>
            <a:ext cx="445422" cy="50905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68263" y="2105694"/>
            <a:ext cx="517045" cy="413636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Рост, телосложение и осанка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Телосложение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фигуры используют slim, thin, fit, stocky и strong. Эти слова описывают внешний вид, но не говорят ничего о характере, умственных способностях или успехах человека.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451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tall, short и medium-height помогают быстро назвать рост человека. Они относятся к самым частым признакам и почти всегда уместны в коротком описании внешности.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straight posture, good posture и bad posture помогают описать, как человек держит спину. Прямая осанка часто создаёт впечатление собранности и уверенности.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не высокий и не низкий, удобно сказать medium-height. Это нейтральный и полезный вариант, особенно когда нужно избежать лишних оценок.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слов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внешности важно не смешивать физические признаки и личные качества. Лучше опираться на наблюдаемые детали: рост, фигуру и позу, а не на предположения.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внешности встречаются чаще всего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описания обычно строятся вокруг самых заметных деталей, поэтому волосы, глаза и рост называются раньше других признаков.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о волосах, глазах и росте наиболее полезна для начала: именно она нужна в большинстве школьных описаний.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анализ частотности признаков в кратких описаниях людей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make a simple appearance description in English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построения краткого описания внешности для школьного ответа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99648" y="245266"/>
            <a:ext cx="4172877" cy="2198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Grammar patterns for appearance descriptions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448594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одежды используется конструкция be wearing: He is wearing a jacket. She is wearing a blue dress. Она помогает показать не постоянный признак, а то, что на человеке сейчас.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86608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 have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и более нейтральной речи можно встретить и просто have: He has brown eyes. She has long hair. Оба варианта важны для понимания.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448594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have got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волос, глаз и некоторых черт лица часто подходит have got: He has got brown eyes. She has got long curly hair. В британском варианте эта форма очень распространена.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86608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to be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to be используют для роста и телосложения: He is tall. She is slim. Эта модель особенно удобна, когда нужно назвать основные физические признаки коротко и ясно.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487256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построить описание, нужно сначала выбрать тип признака: внешний вид, волосы, глаза или одежду. Тогда легко подобрать правильную грамматическую модель и избежать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форма и повседневный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можно сразу заметить, кто в форме, а кто выбрал обычную одежду. Белая рубашка, джинсы и чистые кроссовки помогают описать человека не только точно, но и очень наглядно. Для этого достаточно нескольких простых слов.
</a:t>
            </a:r>
            <a:endParaRPr lang="en-US" sz="867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детали в одежде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один предмет одежды делает описание особенно узнаваемым. Красная футболка, синий жакет или аккуратное платье помогают представить человека быстро и без лишних слов. Такие детали часто встречаются в школьных текстах и коротких диалогах.
</a:t>
            </a:r>
            <a:endParaRPr lang="en-US" sz="927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и 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показывает общий стиль и настроение образа. Чистая униформа, выглаженная рубашка и аккуратные кроссовки создают впечатление опрятности. Поэтому при описании внешности важно замечать не только вещи, но и их цвет и состояние.
</a:t>
            </a:r>
            <a:endParaRPr lang="en-US" sz="927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Clothes as part of appearance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words are more useful for school descriptions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слова быстрее всего помогают составить описание человека в 2–3 предложениях и хорошо подходят для устных ответов и коротких письменных заданий.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универсальными остаются слова о росте, глазах, волосах и одежде: они чаще всего нужны в школьных описаниях.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типичным школьным описаниям внешности; оценочная шкала 1–9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8451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neat и tidy описывают аккуратность без оценки внешности. Они подходят для одежды, волос и общего вида, когда нужно сказать о человеке спокойно и точно.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107305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pretty, handsome и attractive добавляют одобрение. Их лучше использовать осторожно, если цель — дружелюбное описание, а не строгий нейтральный портрет.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0754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оттенок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young-looking помогает сказать, что человек выглядит моложе своего возраста. Оно часто используется в описаниях взрослых и не зависит от роста или телосложения.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4978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внешнего вида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pale, tanned и well-dressed добавляют важные детали о цвете кожи и общем впечатлении. Они помогают сделать описание точнее, не перегружая его.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72123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Обороты with glasses, with a beard, with a moustache и with a scarf удобны для коротких характеристик. Они сразу выделяют заметную особенность человека.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adjectives for a more detailed description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теме удобно запоминается по категориям: так легче быстро собрать короткое и точное описание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помогают не смешивать признаки и строить описание по порядку: сначала общие черты, затем детали.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базовой лексики по теме внешности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English words and phrases for appearance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8844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237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6373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Appearance in books, films and everyday life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фильмов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фильмах описание внешности обычно связано с одеждой и узнаваемыми особенностями: a woman in a red dress, a boy with glasses. Такие фразы легко запоминаются.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книг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художественных текстах внешность часто подаётся через одну-две яркие детали: tall boy with dark hair или girl with a friendly smile. Это помогает быстро представить героя.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разговоры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речи люди используют короткие, понятные модели, чтобы узнать друг друга или рассказать о знакомом человеке. Важно выбирать нейтральные слова и избегать грубых оценок.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Знаменитости и медиа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статьях о знаменитостях часто встречаются простые описания внешности, потому что они помогают читателю быстро узнать человека. Ученику полезно замечать эти шаблоны в тексте.
</a:t>
            </a:r>
            <a:endParaRPr lang="en-US" sz="11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и ретушь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рекламе изображение часто дополнительно обрабатывают: убирают мелкие детали, делают фигуру более стройной и усиливают цвета. Из-за этого фотография выглядит очень эффектно, но может сильно отличаться от обычного внешнего вида.
</a:t>
            </a:r>
            <a:endParaRPr lang="en-US" sz="993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с фильтром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лицо кажется ровнее, кожа — светлее, а глаза — ярче. Но это не всегда отражает реальность, потому что фильтр меняет свет и оттенки. Поэтому по снимку не стоит делать вывод о настоящей внешности человека.
</a:t>
            </a:r>
            <a:endParaRPr lang="en-US" sz="1014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media images can change the idea of appearance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speak about appearance politely in English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перейти от точного наблюдения к уважительному описанию внешности.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создать аккуратный внешний вид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 влияют на внешний вид так же заметно, как одежда и причёска, особенно в школьной жизни и при общении с другими.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эффект дают чистота, аккуратность и осанка, а здоровье и режим поддерживают этот результат постепенно.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внешнего вида и привычек; относительная шкала значимости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appearance does not define personality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 общении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английских текстах полезно различать слова appearance и personality. Это помогает говорить точно, уважительно и не путать внешние черты с внутренними качествами.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стереотипов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судят по внешности поспешно, появляются стереотипы и несправедливые оценки. Они мешают увидеть личность целиком и могут задеть другого человека.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внешность — разные люди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человека могут выглядеть по-разному и при этом иметь одинаковые интересы, способности и ценности. Поэтому нельзя делать вывод о человеке только по одному признаку.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 — не 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показывает лишь отдельные признаки человека. Он не сообщает, добрый ли он, честный ли, умеет ли шутить или брать на себя ответственность.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описать внешность по-английски, достаточно знать основные категории слов, простые грамматические модели и вежливые выражения. Тогда описание получится точным, коротким и понятным.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2026-05-31T01:28:52Z</dcterms:created>
  <dcterms:modified xsi:type="dcterms:W3CDTF">2026-05-31T01:28:52Z</dcterms:modified>
</cp:coreProperties>
</file>