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Сибирь: освоение территории и население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огромна по площади: разберём природу, этапы освоения и особенности расселения.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Сибирь стала важнейшей частью России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шло позднее из‑за дальних расстояний, сурового климата и слабой транспортной связи. Но регион манил ресурсами — пушниной, рыбой, лесом и металлами, углём, нефтью и газом. Он стал пространством расширения, торговли и будущей промышленности.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— один из крупнейших регионов: тайга, тундра, горные области и равнины. Обь, Енисей и Лена формируют хозяйственную жизнь. Для региона характерны длинная холодная зима, короткое лето, местами вечная мерзлота.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миллионов
</a:t>
            </a:r>
            <a:endParaRPr lang="en-US" sz="358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природные зоны здесь разнообразны и условия резко меняются от района к району.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географическая характеристика Сибири (учебные материалы по теме; точная цифра площади зависит от принятого определения границ).
</a:t>
            </a:r>
            <a:endParaRPr lang="en-US" sz="7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осваивали Сибирь: основные этапы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освоения и закрепления территории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597325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597325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597325"/>
            <a:ext cx="450000" cy="450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русские поселения и остроги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Остроги становились форпостами: там охраняли территорию, поддерживали порядок и защищали пути. Так создавали основу для дальнейшего продвижения русских землепроходцев за Урал.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опорные пункты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Пушнина долго оставалась одним из главных товаров региона. В острогах собирали ценные меха и оформляли передачу, поэтому поселения были тесно связаны с торговлей и доходами казны.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пушнины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работали как узлы управления: они следили за торговыми маршрутами, обеспечивали связь с центром и направляли караваны. Благодаря этому хозяйство постепенно становилось более организованным.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торговли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Сибири и их традиционный уклад
</a:t>
            </a:r>
            <a:endParaRPr lang="en-US" sz="2506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тундра: чум и сезонные 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хозяйство строилось вокруг смены сезонов. Люди перемещались вслед за возможностями охоты и промысла, сохраняя привычные стоянки. Для изображения подойдёт традиционный чум и детали быта, связанные с холодом и ветрами.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Тайга: охота и рыболовство как основа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лесных районах важными оставались охота и рыболовство. Природа задавала ритм: где есть зверь и рыба, там и концентрировалась жизнь семьи. Подчеркните в иллюстрации инструменты промысла и атмосферу тайги.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Оленеводство и кочевки в разных природных условиях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народов Сибири особое место занимало оленеводство. Олени помогали передвигаться и обеспечивали нужды семьи, поэтому кочевки были частью повседневности. Для визуального образа подойдут оленьи упряжки и меховая одежда.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менялось население Сибири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объясняли переселением людей, строительством городов и развитием промышленности. Там, где появлялись новые работы, возникали посёлки и быстрее начинала развиваться инфраструктура.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рост крупных районов, значительная часть Сибири остаётся малонаселённой. Причины — холодный климат и большие расстояния между населёнными пунктами, из-за которых сложно вести хозяйство.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жители селились вдоль рек и железных дорог, а также возле месторождений. Транспорт и добыча сырья создавали постоянный спрос на жильё, обслуживание и новые рабочие места.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крупных городов Сибири в XX веке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развивались города, где сочетались железная дорога, энергетика и добыча топлива, а также научные и образовательные учреждения.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связь ускоренного роста с транспортной доступностью и промышленной специализацией: там, где появлялись отрасли, увеличивалась и численность жителей.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 материалам урока: значения даны как условный индекс для сравнения динамики городов (без точной статистической привязки).
</a:t>
            </a:r>
            <a:endParaRPr lang="en-US" sz="101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Транссибирская магистраль построена в конце XIX — начале XX века. Она соединила европейскую часть России с Сибирью и Дальним Востоком. Железная дорога ускорила переселение и перевозку грузов.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9000+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 большая протяжённость помогла связать регионы и ускорить хозяйственное освоение на востоке страны.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материалы по истории Транссибирской магистрали; протяжённость магистрали обычно указывается как свыше 9000 км (точное значение зависит от варианта отсчёта).
</a:t>
            </a:r>
            <a:endParaRPr lang="en-US" sz="74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53" y="1215700"/>
            <a:ext cx="4569194" cy="270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Сибири и их функции
</a:t>
            </a:r>
            <a:endParaRPr lang="en-US" sz="3172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роли городов: там, где сходятся транспорт, производство и образование, формируется крупное расселение.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показывает закономерность: крупнейшие города Сибири формируются вокруг транспортных связей, отраслей экономики и образовательных центров, которые притягивают жителей. 
</a:t>
            </a:r>
            <a:endParaRPr lang="en-US" sz="1399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учебным картам и справочным данным о специализации городов; численность приведена качественно, без точных значений.
</a:t>
            </a:r>
            <a:endParaRPr lang="en-US" sz="11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0308" y="1294104"/>
            <a:ext cx="39375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5117" y="1294104"/>
            <a:ext cx="3937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923" y="3084118"/>
            <a:ext cx="39375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0032" y="3084118"/>
            <a:ext cx="3937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Сибири и их значение
</a:t>
            </a:r>
            <a:endParaRPr lang="en-US" sz="3069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газ залегают во многих районах Сибири и стали базой топливной отрасли страны. Добыча поддерживает работу транспортных систем и промышленных предприятий, особенно в удалённых регионах.
</a:t>
            </a:r>
            <a:endParaRPr lang="en-US" sz="1257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природный газ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угля и полезных ископаемых, включая медь, никель и золото, определили развитие горнодобывающей промышленности. Руды снабжают металлургию, а уголь — энергетику и тепло в городах.
</a:t>
            </a:r>
            <a:endParaRPr lang="en-US" sz="1257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и цветные металлы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пресная вода важны не только для хозяйства, но и для устойчивой жизни людей. Водоисточники поддерживают поселения, а лес обеспечивает материалы и рабочие места для переработки.
</a:t>
            </a:r>
            <a:endParaRPr lang="en-US" sz="1259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ресурсы и пресная вода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крупных реках Сибири возводят гидроэлектростанции. Энергия, получаемая на ГЭС, помогает развивать города и промышленные районы, уменьшая зависимость от привозного топлива.
</a:t>
            </a:r>
            <a:endParaRPr lang="en-US" sz="1257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Гидроэнергетика на крупных реках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расселение людей в Сибири
</a:t>
            </a:r>
            <a:endParaRPr lang="en-US" sz="3072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реальной жизни один фактор редко действует в одиночку: к месторождениям тянутся дороги, а рядом с транспортом и заводами растут города и поселки.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Получается, что плотность населения выше там, где легче добраться и есть работа: вдоль крупных путей и в ресурсных районах.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схема факторов расселения по материалам школьного курса (2026).
</a:t>
            </a:r>
            <a:endParaRPr lang="en-US" sz="13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в советский период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Сибирь стала площадкой для крупных проектов: строили заводы, шахты и инфраструктуру. Освоение полезных ископаемых требовало рабочих мест, техники и организованной транспортировки материалов.
</a:t>
            </a:r>
            <a:endParaRPr lang="en-US" sz="1099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стройки и добыча ресурсов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развивалась энергетика, прежде всего через строительство гидроэлектростанций. Росли научные центры и города, связанные с промышленностью, а жизнь вокруг крупных объектов становилась более городской.
</a:t>
            </a:r>
            <a:endParaRPr lang="en-US" sz="1082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Энергетика, наука и новые города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приспосабливались к суровым условиям
</a:t>
            </a:r>
            <a:endParaRPr lang="en-US" sz="2566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маршрут выживания и развития в условиях морозов и больших расстояний
</a:t>
            </a:r>
            <a:endParaRPr lang="en-US" sz="1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освоения Сибири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территории сопровождалось вырубкой лесов и нарушением природных ландшафтов. Это влияло на животных и растения, меняло водный режим и усиливало риск пожаров в лесных районах.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добыче и перевозках страдали реки: загрязнялись воды, ухудшались условия для рыбы и водоплавающих птиц. В некоторых местах последствия заметны дольше, чем один сезон работ.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природы важны заповедники, контроль за промышленными выбросами и бережное отношение к территориям проживания коренных народов. Такая политика помогает сохранить и среду, и традиционный уклад.
</a:t>
            </a:r>
            <a:endParaRPr lang="en-US" sz="1303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и степных районах менялись экосистемы из‑за строительства дорог, временных поселков и хозяйственной деятельности. Нарушения затрагивали места обитания и пути миграции животных.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340263"/>
            <a:ext cx="4791900" cy="23395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Сибири и традиционные занятия
</a:t>
            </a:r>
            <a:endParaRPr lang="en-US" sz="2553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Сибири сохраняли жизненный уклад, который соответствует природной зоне. В традиционных занятиях прослеживается связь с тундрой, тайгой, лесостепью и горными районами.
</a:t>
            </a:r>
            <a:endParaRPr lang="en-US" sz="1349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занятия напрямую зависят от природных условий: в тундре преобладает оленеводство, в лесных районах — охота, а в более тёплых зонах — животноводство.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школьного курса по географии и истории народов России.
</a:t>
            </a:r>
            <a:endParaRPr lang="en-US" sz="13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населения Сибири сегодня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население формирует основную массу жителей, а сельские пункты часто сосредоточены вокруг хозяйственных и транспортных объектов.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расселения связана с тем, что лучшее сочетание климата и доступности дорог концентрирует людей на южной полосе.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схема структуры населения по материалам школьного курса (2026).
</a:t>
            </a:r>
            <a:endParaRPr lang="en-US" sz="134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0316" y="1294104"/>
            <a:ext cx="3937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5125" y="1294104"/>
            <a:ext cx="3937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4931" y="3084118"/>
            <a:ext cx="39375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60032" y="3084118"/>
            <a:ext cx="39375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образование и новые центры развития
</a:t>
            </a:r>
            <a:endParaRPr lang="en-US" sz="2863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Сибири действуют крупные университеты, которые готовят инженеров, учителей и исследователей. В холодных условиях особенно востребованы знания о технологиях строительства и хозяйства.
</a:t>
            </a:r>
            <a:endParaRPr lang="en-US" sz="1257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и подготовка специалистов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Научно-исследовательские институты изучают климат, природные процессы и особенности полезных ископаемых. Результаты исследований помогают развивать промышленность безопаснее и эффективнее.
</a:t>
            </a:r>
            <a:endParaRPr lang="en-US" sz="1257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Академические институты и исследования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города стали местом, где тесно связаны образование и практика. Здесь работают команды, которые решают задачи по энергетике, экологии, транспорту и ресурсам региона.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научные центры: Новосибирск, Томск, Красноярск
</a:t>
            </a:r>
            <a:endParaRPr lang="en-US" sz="1231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Академгородок в Новосибирске известен как один из самых заметных научных центров страны. Там создают условия для постоянного обмена знаниями между учёными и студентами.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Академгородок как символ научной среды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 Сибири для России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обеспечивает значительную часть топлива, металлов, древесины и электроэнергии. Эти ресурсы поддерживают промышленность и повседневные потребности многих регионов страны.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сохраняются важные задачи: охрана природы, развитие северных территорий, улучшение транспортной доступности и сохранение культур коренных народов.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территорию Сибири проходят ключевые транспортные направления, связывающие Россию с государствами Азии. Удобные маршруты ускоряют перевозку грузов и расширяют экономические связи.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Сибирь: освоенная территория с огромным будущим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Сибири показывает путь от редких поселений и острогов к индустриальным районам и научным центрам. Регион остаётся ресурсным и стратегически важным, а будущее зависит от транспорта, экобезопасности и сохранения наследия.
</a:t>
            </a:r>
            <a:endParaRPr lang="en-US" sz="147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2026-05-11T21:37:22Z</dcterms:created>
  <dcterms:modified xsi:type="dcterms:W3CDTF">2026-05-11T21:37:22Z</dcterms:modified>
</cp:coreProperties>
</file>