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Полифонический роман: многоголосие в русской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где спорят равные сознания, а истина не звучит как приговор.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понятие полифонии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Полифонический роман сформировался в русской литературе XIX века, когда писатели обратились к внутреннему миру человека и философским конфликтам. Позже М. М. Бахтин подробно описал этот принцип как особый тип романа.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полифонического романа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обладают собственной логикой, языком и системой ценностей, поэтому их нельзя свести к одному авторскому тезису или простой функции в сюжете.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важны, но не менее значимы споры, исповеди, сомнения и внутренние переломы, через которые раскрывается смысл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сохраняет композиционное управление текстом, однако не подавляет голоса персонажей и не навязывает единственно правильный вывод.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как столкновение равноправных позиций, из-за чего роман становится пространством живого идейного диалога.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Романы, где спорят мировоззрения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наказание», «Идиот», «Бесы» и «Братья Карамазовы» показывают, как у Достоевского мысль превращается в действие. Каждый герой несет собственную правду, и именно их столкновение создает напряжение романа.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самостоятельные голоса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Раскольников, князь Мышкин, Иван и Алёша Карамазовы не повторяют друг друга и не растворяются в общей оценке. На иллюстрации это можно передать через портрет писателя, обложки книг и схему пересекающихся смысловых линий.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как классический пример полифонии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Полифонический и традиционный роман: различия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полифония меняет сам принцип построения романа.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делает героя центром смысла, а не объектом авторского контроля; конфликт превращается в спор мировоззрений.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работам М. М. Бахтина и романам Ф. М. Достоевского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полифоническое произведение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идеи к столкновению сознаний и многозначному финалу.
</a:t>
            </a:r>
            <a:endParaRPr lang="en-US" sz="28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автора в полифоническом романе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исчезает из текста: он задает композицию, подбирает сцены и выстраивает систему перекличек, чтобы конфликт голосов звучал особенно остро.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позиция выражается не прямым назиданием, а организацией эпизодов, мотивов и столкновений, в которых герои сами раскрывают свои убеждения.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остаются внутренне незавершенными: их нельзя объяснить одной чертой характера или одной моральной формулой.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незавершенность делает роман открытым для обсуждения и допускает несколько серьезных интерпретаций.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этими типами особенно заметны пары противопоставлений, через которые проверяются убеждения героев.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голоса, тем напряженнее спор и тем глубже раскрывается тема нравственного выбора.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голоса в романах Достоевского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романам Ф. М. Достоевского; обобщение литературоведческого подхода М. М. Бахтина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основная форма мышления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полифоническом романе диалог — это не просто обмен репликами, а столкновение самостоятельных сознаний. Через спор, исповедь и признание герой проверяет собственную правду на прочность.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разговоры у Достоевского часто звучат как философский поединок, где важны не только слова, но и интонация, пауза, скрытое несогласие и моральный риск.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монологи, сомнения и самооправдания показывают не готовый характер, а движение мысли в момент выбора. Герой может одновременно тянуться к разным, даже противоположным решениям.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настроения и противоречивые самооценки делают образ живым и убедительным. Читатель видит не схему поступка, а сложную работу совести и разума.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внутренний конфликт нередко важнее внешнего события: именно он определяет смысл поступка и судьбу персонажа.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внутренняя речь персонажей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проверяется в столкновении голосов, поэтому даже частные эпизоды получают философскую глубину и нравственный смысл.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выбор и ответственность: именно они связывают личный опыт героя с общими вопросами о добре, свободе и вере.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особенно часто раскрываются в полифоническом романе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проблематики романов Ф. М. Достоевского: «Преступление и наказание», «Идиот», «Бесы», «Братья Карамазовы».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закон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соотносят поступок с совестью и внутренней мерой ответственности. Идея закона в романе проверяется не рассуждением, а тем, как человек ведет себя перед лицом выбора.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протест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несправедливости общества переходят в вопрос о допустимости бунта. Роман показывает, что протест может быть и требованием правды, и опасным оправданием насилия.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общество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у Достоевского никогда не существует вне среды, но и не растворяется в ней. Его позиция рождается на границе личной свободы, общественного давления и нравственного долга.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сомнение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мысль в полифоническом романе не подается как готовая формула. Она сталкивается с сомнением, а потому приобретает жизненную остроту и становится предметом духовной борьбы.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 эпохи в полифоническом романе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полифонический роман в 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признаки полифонии и зафиксируйте, как они проявляются в тексте и в системе героев.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герои сохраняют самостоятельность, а автор не сводит спор к одному выводу, текст можно анализировать как полифонический.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модель анализа полифонического романа по М. М. Бахтину.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столкновение линий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скандала, признания и внезапной встречи резко сближают персонажей. Благодаря этому смысл рождается не из плавного рассказа, а из напряженного столкновения сознаний.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переклички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и откликающиеся реплики связывают разные эпизоды в единую сеть. Читатель замечает, как одна мысль возвращается в новом голосе и меняет значение.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приемы, создающие многоголосие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герой может менять функцию в ходе действия: спорить, свидетельствовать, провоцировать или примирять позиции.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важны не количеством поступков, а силой своей точки зрения: именно она организует конфликт и движение смысла.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персонажей в полифоническом романе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ролей персонажей по романам Ф. М. Достоевского.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26901"/>
            <a:ext cx="699041" cy="6213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889563"/>
            <a:ext cx="696044" cy="6960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полифонического романа для литературы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показала человека как внутренне противоречивую личность, которую нельзя описать одной формулой. Герой стал восприниматься как носитель нескольких возможных правд, а не как готовый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прозу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равноправия голосов повлияла на модернистские и многосюжетные романы, где особенно важны разные перспективы. Литература стала чаще строиться как столкновение самостоятельных сознаний и точек зрения.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психологизма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Полифонический роман расширил способы изображения внутренней жизни: сомнение, самооправдание и разрыв между словами и поступками стали равноправными элементами художественной правды.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полифонического романа для литературы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полифонический роман в 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отличить полифонию от простого наличия большого числа персонажей.
</a:t>
            </a:r>
            <a:endParaRPr lang="en-US" sz="26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полифонию просто большим количеством героев. На самом деле важна не численность персонажей, а наличие самостоятельных и равноправных смысловых позиций.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полифонию с хаотичностью сюжета. Даже сложная композиция не делает роман полифоническим, если все линии подчинены одному авторскому выводу.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игнорировать роль финала. Для полифонии принципиально, что спор не закрывается окончательной истиной, а сохраняет напряжение разных голосов до конца.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понимании термина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Достоевского для сопоставления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удобно для анализа через спор идей о праве, совести и цене преступления. В центре романа — столкновение рационального оправдания и нравственного самоосуждения.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«Идиот», «Бесы» и «Братья Карамазовы» показывают разные формы духовного и мировоззренческого конфликта. В каждом тексте характер раскрывается через диалог позиций, а не через простое описание поступков.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Полифония: истина, которая слышна в споре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Полифонический роман учит видеть литературу как пространство равноправных голосов, где смысл рождается из конфликта идей, а человек раскрывается в трудном нравственном выборе.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2026-05-20T00:56:33Z</dcterms:created>
  <dcterms:modified xsi:type="dcterms:W3CDTF">2026-05-20T00:56:33Z</dcterms:modified>
</cp:coreProperties>
</file>