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и распространённые предложения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простые предложения по их составу и смыслу.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что уже знакомо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имеет одну грамматическую основу: подлежащее и сказуемое или только один главный член. Сегодня разберём, какие из них нераспространённые, а какие — распространённые.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главные члены предложения. Они выражают основной смысл высказывания и помогают понять, о ком или о чём идёт речь.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речи, а сказуемое сообщает, что с ним происходит или в каком он состоянии находится. Вместе они образуют смысловой центр предложения.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 грамматической основе определяют, является ли предложение простым. Затем проверяют, есть ли в нём второстепенные члены, которые расширяют мысль.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есть лишь грамматическая основа, без зависимых слов. Оно передаёт сам факт действия или состояния, не уточняя его деталей.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обычно бывают краткими и звучат очень ясно. Они сообщают главное, не называя место, время, признак или объект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нельзя выделить второстепенные члены, оно относится к нераспространённым. Например: «Дети играют», «Светает», «Наступила осень».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нём 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строится не только на грамматической основе. К ней добавляются второстепенные члены, которые уточняют смысл и делают высказывание подробнее.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зависимым словам речь становится точнее и выразительнее. Сравните: «Дети играют» и «Дети играют во дворе» — второе предложение сообщает больше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добавляют второстепенные члены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второстепенных членов выполняет свою работу и по-разному уточняет смысл высказывания.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важны: они делают предложение точнее, полнее и помогают понять, как именно развивается действие.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371424"/>
            <a:ext cx="4782600" cy="10479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предложений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нераспространённые и распространённые предложения по составу и смыслу.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не длиной, а наличием второстепенных членов: именно они добавляют подробности.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грамматической основе и зависимым словам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увидеть признак предмета и быстро найти его в предложении.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помогают распознать этот второстепенный член
</a:t>
            </a:r>
            <a:endParaRPr lang="en-US" sz="2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075" y="1797831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обозначает то, на что направлено действие. Оно помогает точнее понять смысл сказуемого и отвечает на вопросы косвенных падежей.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дополнение зависит от глагола: читать книгу, помочь другу, ждать ответа. Без него предложение может звучать слишком обобщённо.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второстепенный член делает мысль конкретнее и яснее. Он показывает, какой предмет связан с действием и как именно развивается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где, когда, как или зачем происходит действие. Оно помогает уточнить сообщение и отвечает на вопросы: где? когда? куда? откуда? почему? зачем? как?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связано со сказуемым и обозначает место, время, причину, цель или образ действия. Оно делает предложение более точным и помогает представить событие подробнее.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обстоятельств: дома, утром, быстро, из-за дождя, ради победы. Без них мысль остаётся понятной, но звучит менее ясно и менее выразительно.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предложения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уточняющее слово уже делает сообщение конкретнее и помогает точнее представить время действия.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второстепенных членов, тем полнее и выразительнее предложение; добавляются признаки, обстоятельства и подробности.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учебной теме «Нераспространённые и распространённые предложения».
</a:t>
            </a:r>
            <a:endParaRPr lang="en-US" sz="8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обычно произносятся короче: в них меньше слов, поэтому пауза после основы чаще всего короткая, а интонация звучит ровно и законченно.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распространённых предложениях голос чаще делает небольшие паузы между группами слов. Это помогает выделить основу, уточнения и важные подробности, а также делает речь более выразительной.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судите по длине: длинное предложение может быть нераспространённым, если в нём есть только грамматическая основа и нет зависимых слов.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пропускайте второстепенные члены: одно слово-уточнение уже делает предложение распространённым, даже если оно кажется очень коротким и простым.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смысловые вопросы от главных членов: если к словам можно задать вопрос, значит, перед вами зависимое слово, а не часть основы.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тип предложения со знаками препинания и однородными членами: они не определяют, распространённое предложение или нет, решает только наличие второстепенных членов.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12729"/>
            <a:ext cx="4782600" cy="1765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разбора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предложения и отметьте, какие слова расширяют грамматическую основу.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одна и та же основа, но второстепенные члены постепенно уточняют признак, время и место действия.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 русского языка в 5 классе.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основы к распространённому предложению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признакам главных и второстепенных членов предложения.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предложений в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помогают быстро передать ответ, приказ, вопрос или сообщение. Они уместны там, где важны скорость и ясность, а подробности не требуются.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предложения нужны, когда автору важно показать признаки, действия и обстоятельства. Благодаря им текст становится точнее, образнее и легче для понимания.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тексте менять короткие и развёрнутые предложения, речь звучит живее. Такой приём помогает избежать однообразия и выделить главное.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оба типа предложений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короткие ответы и реплики особенно удобны, потому что экономят время и не перегружают сообщение.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тяготеет к краткости, описание — к распространённым предложениям, а рассказ сочетает оба типа для разного темпа.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типичным речевым ситуациям, изучаемым на уроке русского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имеет только грамматическую основу: подлежащее и сказуемое либо один главный член, если предложение односоставное.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 запоминания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обязательно содержит хотя бы один второстепенный член. Им может быть определение, дополнение или обстоятельство, уточняющее смысл.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тип, сначала найдите главные члены, а потом задайте вопросы от них к остальным словам. Так легче увидеть зависимые слова.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Помните: количество слов не главное. Даже короткое предложение может быть распространённым, если в нём есть хотя бы одно слово-уточнение.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Нераспространённые предложения сообщают мысль кратко, а распространённые делают её точнее и богаче. Умение различать их помогает понимать текст, выполнять разбор и строить выразительную речь.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2026-05-22T22:38:57Z</dcterms:created>
  <dcterms:modified xsi:type="dcterms:W3CDTF">2026-05-22T22:38:57Z</dcterms:modified>
</cp:coreProperties>
</file>