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прошедших времён в английском языке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времени выражают завершённость, длительность и последовательность действий в прошлом.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34" y="-8450"/>
            <a:ext cx="408533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развития прошедших времён в английском языке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Прошедшие времена сформировались под влиянием германских и латинских языков и оформились в XVII-XIX веках, обеспечив точность описания прошедших событий в литературе и речи.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Simple: ключевая форма выражения прошедшего времени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встречается в повествованиях, хронологических описаниях и пересказе фактов прошлых событий.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время используется для указания конкретных, разовых событий, которые случились в определённый момент времени.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 состоит из подлежащего и глагола во второй форме или с окончанием -ed у правильных глаголов, обозначая факт завершённого действия в прошлом.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употребления Past Simple в речи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окончил школу в 2019 году. Это четкое указание на факт завершения важного жизненного этапа в определённом году.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Завершённое событие в прошлом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посмотрели фильм три дня назад, а затем обсудили его сюжет. Здесь показана временная последовательность событий.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детстве она каждый летний день каталась на велосипеде в парке. Такое употребление передает регулярную активность в прошлом.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Привычка или повторяющееся действие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Past Continuous: описание процессов в прошлом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Строится с помощью was/were и глагола с окончанием -ing, указывая на действия, шедшие в определённый момент.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Отражает длительность или повторяемость действия, происходившего параллельно с другими событиями.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«Я читал, когда зазвонил телефон» — действие чтения длилось, пока произошло прерывание.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 для создания фона или атмосферы в повествовании, указывая на незавершённость действия.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4219" y="360000"/>
            <a:ext cx="4178212" cy="477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69825" y="1901775"/>
            <a:ext cx="3351900" cy="10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Continuous описывает действия, происходившие в определённое время; часто это длительные процессы, прерываемые другими событиями.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69825" y="3510775"/>
            <a:ext cx="3351900" cy="10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— while, when; например, «Она писала письмо, когда зазвонил телефон» подчёркивают одновременность событий.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360000"/>
            <a:ext cx="5959200" cy="10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78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 как использовать Past Continuous
</a:t>
            </a:r>
            <a:endParaRPr lang="en-US" sz="367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325" y="2087925"/>
            <a:ext cx="46200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4838" y="2087925"/>
            <a:ext cx="462000" cy="46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3238" y="2087921"/>
            <a:ext cx="404250" cy="462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Past Simple и Past Continuous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632325" y="3216300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 подчёркивает факт завершения действия, тогда как Past Continuous показывает процесс или фон происходящего события.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32325" y="2644300"/>
            <a:ext cx="21384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Завершённость действия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531850" y="3216300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стандартных конструкциях Past Simple прерывает действие, выражаемое Past Continuous, задавая динамику повествования.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531850" y="2644250"/>
            <a:ext cx="21384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времён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6431375" y="3110467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 чаще используется для описания последовательности событий, Past Continuous — чтобы показать протекающее действие и задать атмосферу.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431375" y="2614450"/>
            <a:ext cx="2138400" cy="4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использование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 преобладает в письменных и разговорных нарративах, Past Continuous чаще встречается в детальных описаниях.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подтверждают, что Past Simple используется для фактических событий, а Past Continuous — для создания фона и деталей.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Частотность употребления Past Simple и Past Continuous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Cambridge English Corpus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6025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had с третьей формой глагола (V3) обозначает действие, завершённое до другого прошедшего события.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097150" y="2426025"/>
            <a:ext cx="2679300" cy="19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 в предложениях с союзами before, after, when для хронологической точности и ясности повествования.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22870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ясную последовательность, показывая, какое событие произошло раньше в прошлом.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Perfect: выражение прошлых событий до другого момента
</a:t>
            </a:r>
            <a:endParaRPr lang="en-US" sz="3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2533" y="1737950"/>
            <a:ext cx="2600134" cy="304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ситуации для Past Perfect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Perfect служит для указания, что одно действие произошло до другого в прошлом. Например, "Он ушёл, когда я пришёл" показывает чёткий порядок событий.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60325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95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последовательности действий
</a:t>
            </a:r>
            <a:endParaRPr lang="en-US" sz="1495" dirty="0"/>
          </a:p>
        </p:txBody>
      </p:sp>
      <p:sp>
        <p:nvSpPr>
          <p:cNvPr id="9" name="Text 4"/>
          <p:cNvSpPr txBox="1"/>
          <p:nvPr/>
        </p:nvSpPr>
        <p:spPr>
          <a:xfrm>
            <a:off x="6183250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Сигнальные слова before, after, by the time подчёркивают хронологию, делая текст более понятным и логичным.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6183250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временных маркеров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400" y="1853338"/>
            <a:ext cx="4839600" cy="21515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основных характеристик четырёх прошедших времён английского языка, включая структуру, типичные сферы употребления и примеры для каждой формы.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Прошедшие времена отличаются по выражению процесса, результата и хронологической последовательности событий.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Oxford English Grammar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сравнения четырёх прошедших времён
</a:t>
            </a:r>
            <a:endParaRPr lang="en-US" sz="3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25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формируется сочетанием had been с глаголом в форме причастия настоящего времени (V-ing), подчёркивая продолжительность действия, завершившегося перед заданным моментом.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81440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Отличается от Past Perfect акцентом не на завершении факта, а на длительности процесса, что важно для точного описания последовательности событий.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63017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They had been working for two hours when the alarm rang — показывает длительность работы до события срабатывания сирены.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511633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 для отражения длительных действий, которые длились до определённого момента в прошлом или были прерваны другим событием, подчёркивая фон и предпосылки.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63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Perfect Continuous: длительные действия до момента в прошлом
</a:t>
            </a:r>
            <a:endParaRPr lang="en-US" sz="3663" dirty="0"/>
          </a:p>
        </p:txBody>
      </p:sp>
      <p:sp>
        <p:nvSpPr>
          <p:cNvPr id="9" name="Text 5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25" y="1479084"/>
            <a:ext cx="4036200" cy="1604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4525" y="1479084"/>
            <a:ext cx="4036200" cy="1604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ситуации использования Past Perfect Continuous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360125" y="3706625"/>
            <a:ext cx="40362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 had been waiting for an hour before he called. В этом примере подчёркивается продолжительность ожидания до звонка, создавая ощущение затянувшегося периода в прошлом.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125" y="3155900"/>
            <a:ext cx="40362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Длительное ожидание перед событием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44525" y="3706625"/>
            <a:ext cx="40362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They had been developing the software for months when the deadline arrived. Такая конструкция показывает длительность работы, которая завершилась с наступлением крайнего срока.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44525" y="3155900"/>
            <a:ext cx="40362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над проектом до определённого момента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61800" y="378907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между ними зависит от того, важен ли для высказывания результат или именно продолжительность действия.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961800" y="2679950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Perfect Continuous фокусируется на длительности и процессе, подчеркивая, как долго длилось действие до момента в прошлом.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961800" y="157082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Perfect подчёркивает, что действие было завершено до другого прошедшего события, показывая факт завершения деятельности.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Сравнение: Past Perfect и Past Perfect Continuous
</a:t>
            </a:r>
            <a:endParaRPr lang="en-US" sz="3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демонстрируют, что Past Simple остаётся наиболее употребимым временем среди всех прошедших форм, что отражает повседневное и деловое общение.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Dominance of Past Simple emphasizes its универсальное использование, в то время как остальные времена используются для выражения более точных нюансов прошлого.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Частотность прошедших времён в современной речи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British National Corpus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Маркировочные слова для каждого времени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 часто сопровождается словами ago, last, yesterday, которые указывают на конкретный момент завершённого действия в прошлом.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Continuous употребляется с while, when, обозначающими одновременность или прерывание процесса другим событием.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Perfect Continuous часто используют с for, since, how long, акцентируя длительность действия, происходившего до прошлого момента.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Perfect сопровождается before, by the time — маркерами последовательности событий и предшествования одного действия другому.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52875" y="3566725"/>
            <a:ext cx="35862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распространённые ошибки включают неправильное согласование времён, например, замена Past Perfect на Past Simple в сложноподчинённых предложениях, что искажает хронологию событий.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05525" y="3566725"/>
            <a:ext cx="35856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между формами continuous и perfect приводит к грамматическим ошибкам, затрудняющим понимание текста и передачу точного смысла.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при употреблении прошедших времён
</a:t>
            </a:r>
            <a:endParaRPr lang="en-US" sz="3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Прошедшие времена в художественной литературе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Джоан Роулинг сочетает Past Perfect для флэшбеков, раскрывая прошлое героев и мотивируя развитие сюжета.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Шарлотта Бронте применяет Past Continuous для передачи эмоциональной атмосферы и фоновых деталей, обогащая повествование.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Чарльз Диккенс использует Past Simple для описания последовательных событий, создавая динамичный сюжетный ряд.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прошедших времён в жизни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составления профессионального резюме критично использование правильных прошедших времён, чтобы чётко описать опыт и достижения, избегая двусмысленности.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в написании резюме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и понятное общение требует точного выбора времён для описания прошлого, что облегчает взаимопонимание и сохраняет смысл сообщений.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Корректность в письмах друзьям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Грамотное употребление прошедших форм в ответах демонстрирует уровень владения языком и помогает точно передать опыт, повышая шансы на успешное трудоустройство.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Успешность на рабочих собеседованиях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Владение всеми формами прошедших времён способствует чёткой и выразительной коммуникации, расширяет возможности самовыражения и понимания англоязычных текстов, что крайне важно в современном мире.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освоения прошедших времён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2026-05-07T06:04:50Z</dcterms:created>
  <dcterms:modified xsi:type="dcterms:W3CDTF">2026-05-07T06:04:50Z</dcterms:modified>
</cp:coreProperties>
</file>