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имён 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группы слов и научимся писать окончания без ошибок.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писать падежные окончания, особенно там, где звук не подсказывает букву. Знание склонений делает разбор слов проще и помогает объяснить, почему похожие слова изменяются по-разному.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склонения в 5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— это группа существительных, которые изменяются по одинаковым падежным моделям. У слов одной группы совпадают основные окончания в формах косвенных падежей.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 имени существительного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склонение, берут начальную форму: именительный падеж единственного числа. Сначала смотрят на род слова, затем — на окончание и мягкий знак на конце.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падеж у разных склонений имеет разные окончания. Поэтому важно не только узнать падеж, но и установить, к какой группе относится существительное.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 каким признакам различают три склонения.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форма слова в именительном падеже единственного числа: именно она помогает быстро определить склонение.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языка: начальная форма и род существительного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трёх склонений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склонение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начальной форме, роде и окончании слова.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входят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на -а и -я: книга, весна, семья, тётя, река. В начальной форме у них легко заметить общее окончание.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часто встречаются окончания -ы, -и, -е. Эти формы удобно сравнивать внутри одной группы, чтобы увидеть одинаковую модель изменения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468141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3094639"/>
            <a:ext cx="243773" cy="216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входят слова с нулевым окончанием: дом, стол, учитель, портфель, герой. В начальной форме у них нет окончания, поэтому их легко отличать от слов других групп.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и существительные среднего рода на -о, -е: окно, поле, море, письмо. Их формы тоже изменяются по одной и той же модели.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творительном падеже часто пишутся -ом, -ем, а в предложном падеже — -е. Эти окончания помогают быстро узнать второе склонение в тексте.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не все формы, а только самые показательные окончания для каждой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особенно заметны в падежах, где окончание меняется сильнее всего: это помогает не путать склонения при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русского языка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Окончания, которые помогают отличать склонения
</a:t>
            </a:r>
            <a:endParaRPr lang="en-US" sz="274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с мягким знаком на конце: ночь, мышь, тетрадь, радость, дочь. В начальной форме у них нет окончания.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родительном, дательном и предложном падежах у таких слов обычно пишется окончание -и. Эта особенность помогает отличить третье склонение от первого, даже если слова звучат похоже.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не определяют род и берут только внешнее сходство слова. Поэтому мягкий знак нужно рассматривать вместе с начальной формой и значением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один падеж по-разному оформляется у трёх групп существительных.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при одинаковом падеже окончания зависят от склонения, поэтому сначала нужно определить группу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падежных форм существительных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падежных форм у трёх склонений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линия: похожи, но не одинаковы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удобно показать слова с одинаковым на слух окончанием, но разным родом и склонением. Слово армия относится к женскому роду, а его форма помогает увидеть особое окончание, которое нельзя подставить по шаблону без проверки.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и поле: нужна точная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-ие и -е могут выглядеть знакомо, но требуют внимательного разбора. У слова здание видно средний род и форму, которая не совпадает с простыми образцами первого склонения. Поэтому важно сначала определить начальную форму.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не всегда подсказывает ответ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привычное слово змея помогает напомнить: нельзя судить только по звучанию. Сначала надо назвать род, затем посмотреть окончание в именительном падеже единственного числа и уже после этого выбрать правильное склонение.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-ия, -ий, -ие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чаще всего путают в тех формах, где звук не помогает услышать букву. Особенно это заметно в родительном падеже множественного числа: тетрадей, книг, яблок.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и ошибки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возникает в дательном падеже единственного числа. Слова к земле, к окну, к ночи требуют точного выбора окончания, поэтому важно сначала задать вопрос к слову.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становится проще, если подобрать слово того же склонения с ударным окончанием. Тогда правило видно яснее, а написание можно сравнить по образцу и не ошибиться.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слова целиком, а общий ход изменения окончаний в разных падежах.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различия видны в косвенных падежах: именно там склонение помогает выбрать нужную букву окончания.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 русскому языку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окончания по падежам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первого склонения в начальной форме обычно есть окончание -а или -я, поэтому род и форма слова сразу подсказывают тип склонения без лишних догадок.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путать 1-е и 3-е склонение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третьего склонения заканчиваются на мягкий знак и относятся к женскому роду. Если не проверить начальную форму, их легко принять за похожие по звучанию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тётя и тетрадь наглядно показывают разницу: внешнее сходство есть, но склонение у них разное. Значит, мягкий знак сам по себе не делает слово словом первого склонения.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надо смотреть не только на последнюю букву, но и на род существительного. Именно сочетание двух признаков даёт правильный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окончания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падеж, склонение и нужное окончание без лишних ошибок.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собраны так, чтобы было видно различие в начальной форме и модели изменения по падежам.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свой набор окончаний в начальной форме, поэтому именно этот признак помогает быстро распределить слова по группам.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«Три склонения имён существительных»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 каждому склонению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держать в памяти три опорных слова: мама, стол, ночь. Они короткие, знакомые и сразу показывают род, форму и принадлежность к нужному склонению.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три склонения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их как три карточки или три картинки, правило запоминается быстрее. Тогда при разборе слова можно мысленно сравнить его с одной из опорных моделей.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какие трудности встречаются в классе чаще всего и требуют отдельной тренировки.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 выбором буквы в окончаниях и с похожими по виду словами, значит, этим случаям нужен особый разбор.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 теме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43" y="2191591"/>
            <a:ext cx="281731" cy="2817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2191591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2191591"/>
            <a:ext cx="281731" cy="2817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трёх склонений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8575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объединяются в группы по тому, как они изменяются по падежам. Это помогает быстрее замечать закономерность и не запоминать каждое слово отдельно.
</a:t>
            </a:r>
            <a:endParaRPr lang="en-US" sz="1465" dirty="0"/>
          </a:p>
        </p:txBody>
      </p:sp>
      <p:sp>
        <p:nvSpPr>
          <p:cNvPr id="11" name="Text 3"/>
          <p:cNvSpPr txBox="1"/>
          <p:nvPr/>
        </p:nvSpPr>
        <p:spPr>
          <a:xfrm>
            <a:off x="4136929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склонения нужно смотреть на род, окончание начальной формы и, в третьем склонении, на мягкий знак. Эти признаки дают точный результат.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55283" y="2045911"/>
            <a:ext cx="1755264" cy="25156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склонений помогает правильно писать окончания, сравнивать падежные формы и выполнять задания по русскому языку уверенно и без лишних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— основа грамотного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признаки трёх склонений и проверять окончание по начальной форме, разбор становится точным, а написание слов — уверенным и правильным.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2026-05-22T06:38:01Z</dcterms:created>
  <dcterms:modified xsi:type="dcterms:W3CDTF">2026-05-22T06:38:01Z</dcterms:modified>
</cp:coreProperties>
</file>