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культура эпохи классики: жизнь, искусство и идеи
</a:t>
            </a:r>
            <a:pPr algn="l" indent="0" marL="0">
              <a:lnSpc>
                <a:spcPct val="100000"/>
              </a:lnSpc>
              <a:buNone/>
            </a:pPr>
            <a:r>
              <a:rPr lang="en-US" sz="1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искусство, спорт и мысль стали частью жизни полиса
</a:t>
            </a:r>
            <a:endParaRPr lang="en-US" sz="3785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над Персией греческие полисы сохранили независимость и усилили соперничество. Афины возвысились как морской центр, Спарта — как военная держава, а культура достигла необычайной высоты.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классическая Греция стала эпохой расцвета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 — главный центр жизни древних греков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объединял сам город и окружающие земли. У него были собственные законы, храмы, власти и традиции, поэтому каждый полис развивался по-своему.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полиса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Полноценными участниками жизни считались свободные мужчины-граждане. Они посещали собрания, обсуждали важные дела, служили в войске и считали защиту полиса своим долгом.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одного полиса вместе отмечали праздники, приносили жертвы богам и гордились своим городом. Общие дела помогали им чувствовать себя единой общиной.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рабы и переселенцы не имели тех же прав, что граждане. Поэтому в греческом обществе участие в политике и решениях было ограничено.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два разных образа жизни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полиса принадлежали к одной культуре, но по-разному понимали порядок, воспитание и роль искусства.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культура была общей, но каждый полис выражал её по-своему.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Древней Греции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и Парфенон — символы Афин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холм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возвышался над Афинами и служил священным центром города. Здесь находились главные храмы и памятники, которые жители считали особенно важными и почётными.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был построен в V веке до н. э. из мрамора и посвящён Афине. Он стал самым известным храмом Афин и символом их могущества.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Парадный вход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Пропилеи служили торжественным входом на Акрополь. Через них жители и гости города попадали к святыням, словно переходя из обычной жизни в мир богов.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Неподалёку стоял храм богини Ники, напоминая афинянам о победах и надежде на успех. Вместе эти постройки создавали величественный облик Акрополя.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стороны греческой культуры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полиса охватывала не только храмы и праздники, но и обучение, игры, разговоры о морали и оформление городского пространства.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публичные искусства занимали центральное место, а остальные области поддерживали жизнь полиса каждый день.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 Древней Греции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религия и общие праздники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боги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верили во множество богов, среди которых были Зевс, Афина, Посейдон и Аполлон. Каждый из них, по представлениям людей, помогал в своей сфере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Панафинеи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особенно торжественно проходили Панафинеи — праздник в честь Афины. Во время него устраивали шествия, состязания и вручение даров покровительнице города.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жертвы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храмах приносили жертвы и просили богов о защите города, хорошем урожае и победе в войне. Религия была частью не только веры, но и общественной жизни.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Дионис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посвящались Зевсу, а праздники Диониса включали песни, процессии и театральные состязания. Так религиозные обряды соединялись с искусством и соревнованием.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праздника Диониса к театральному представлению
</a:t>
            </a:r>
            <a:endParaRPr lang="en-US" sz="2398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традицию афинских праздников и устройство театральных состязаний.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Театр: трагедия и комедия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жанра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греческом театре ставили трагедии и комедии. Эти пьесы показывали разные стороны жизни: серьёзные размышления о судьбе и насмешку над человеческими слабостями.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Аристофана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Аристофан высмеивал спорщиков, моду, странные привычки и даже политиков. Его пьесы заставляли зрителей смеяться, но одновременно задумываться о недостатках общества.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великих авторов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Эсхил, Софокл и Еврипид писали о долге, выборе и ответственности. Их герои часто сталкивались с трудными решениями, которые нельзя было принять без последствий.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под открытым небом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проходили в больших театрах под открытым небом. Зрители сидели на каменных рядах, а маски, костюмы и хор помогали лучше понять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119" y="1483351"/>
            <a:ext cx="249187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Древней Греции и поиск ответов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и 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учил не принимать всё на веру, а задавать вопросы и проверять свои мысли. Он считал, что человек должен различать добро, справедливость и ошибку.
</a:t>
            </a:r>
            <a:endParaRPr lang="en-US" sz="1307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о государстве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размышлял о том, каким должно быть справедливое государство. Его идеи показывали, что порядок в обществе зависит не только от законов, но и от нравственности.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 наблюдение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изучал природу, логику и человека. Он учил внимательно наблюдать, сравнивать явления и делать выводы, а не полагаться только на привычные мнения.
</a:t>
            </a:r>
            <a:endParaRPr lang="en-US" sz="122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привычка думать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помогали людям рассуждать, а не просто запоминать правила. Их идеи развивали умение спорить, доказывать свою точку зрения и искать обоснованный ответ.
</a:t>
            </a:r>
            <a:endParaRPr lang="en-US" sz="11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Скульптура: красота человека и движение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«Дискобол» в момент броска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Мирон передал не просто фигуру атлета, а напряжённое движение в самую важную секунду. Скульптура будто замерла между усилием и точностью, показывая силу, ловкость и красоту человеческого тела.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пропорции по Поликлету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Поликлет стремился найти идеальные соотношения частей тела, чтобы фигура выглядела естественно и гармонично. Его работы учили зрителя видеть в человеке меру, стройность и внутреннее равновесие.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Фидия на Акрополе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Фидий создавал образы богов и героев для Парфенона и других святилищ. Его скульптуры должны были не только украшать храм, но и внушать уважение к городу, его вере и величию.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искусства были самыми заметными в полисе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виды искусства были видны почти каждому жителю города: на улицах, площадях, в храмах и театрах. Именно поэтому они сильнее всего влияли на повседневную жизнь.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архитектура лидируют, потому что объединяли жителей полиса и были частью городского пространства. Остальные виды искусства дополняли эту культурную среду.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Древней Греции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ордера греков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Дорический ордер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строгий и простой ордер. Его колонны выглядели мощно и спокойно, поэтому он особенно подходил для храмов, где нужно было подчеркнуть силу, порядок и торжественность.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Ионический ордер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ордер отличался более лёгкими колоннами и завитками на капители. Он создавал впечатление изящества и движения, поэтому храмы выглядели наряднее и мягче.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Коринфский ордер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украшенный ордер греков. Капитель с листьями аканта делала храм особенно нарядным, а позднее такой стиль стали часто использовать и в других странах.
</a:t>
            </a:r>
            <a:endParaRPr lang="en-US" sz="13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греков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доме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начинался во дворе и жилых комнатах дома. Здесь занимались хозяйством, готовили еду, следили за запасами и обсуждали семейные дела.
</a:t>
            </a:r>
            <a:endParaRPr lang="en-US" sz="1338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занятия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ели хлеб, оливки, сыр, рыбу и инжир, а вино разбавляли водой. Мужчины и женщины носили удобную одежду из шерсти или льна.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полис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труда жители участвовали в собраниях, праздниках и играх. Жизнь в полисе соединяла семью, работу и общие городские дела.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греческом обществе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населения имели разные обязанности и права. Таблица показывает, как устроено общество древнегреческого полиса.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человека в полисе зависело от его происхождения и статуса. Наибольшие права были у граждан, а у рабов их почти не было.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Древней Греции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 образование мальчиков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счёт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учили читать, писать и считать, чтобы они могли понимать законы, вести хозяйственные записи и участвовать в жизни полиса. Образование начиналось рано и требовало усердия.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музыкой считались важной частью воспитания. Дети пели, играли на кифаре и учились слушать ритм, потому что это развивало память, вкус и дисциплину.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Гимнастика и сила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 помогали укреплять тело, выносливость и ловкость. В Афинах это было частью гармоничного образования, а в Спарте становилось главным условием будущей службы.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гражданин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должно было подготовить мальчика к взрослой жизни. Он должен был не только работать и защищать город, но и понимать свои обязанности перед полисом.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 — главный праздник силы и ловкости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Играм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состязаниями в Олимпию съезжались атлеты из разных полисов. Игры проходили раз в четыре года и были посвящены верховному богу Зевсу.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Награждение победителей
</a:t>
            </a:r>
            <a:pPr algn="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Лучших атлетов украшали венком из оливковых ветвей. Для них это была огромная честь, потому что победа приносила славу не только человеку, но и его полису.
</a:t>
            </a:r>
            <a:endParaRPr lang="en-US" sz="1296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состязаний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участвовали в беге, борьбе, метании диска и копья, панкратионе и конных заездах. Соревнования собирали множество зрителей и вызывали сильные эмоции.
</a:t>
            </a:r>
            <a:endParaRPr lang="en-US" sz="11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 греческой культуры повлияло на другие времена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греков не остались только в древности: их развивали римляне, а затем учёные, художники и архитекторы Европы.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долговечными оказались идеи гражданства, мышления и красивого строя зданий. Они стали частью культуры многих стран и эпох.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культуры Древней Греции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классической Греции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красоты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показали, что красота может быть связана с гармонией, мерой и вниманием к человеку. Эти представления долго вдохновляли скульпторов, художников и архитекторов.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разума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Древней Греции учили не только запоминать, но и рассуждать, сравнивать и задавать вопросы. Такой способ мышления важен и в современной школе.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гражданин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полисе человек должен был участвовать в общих делах, защищать свой город и уважать законы. Эта идея ответственности перед обществом сохранилась на века.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храмы, пьесы, статуи и Олимпийские игры по-прежнему известны во всём мире. О них рассказывают музеи, книги и учебники истории.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Греция учит видеть в культуре не только искусство, но и образ жизни общества. Закон, праздник, спорт, размышление и красота вместе создали наследие, важное и сегодня.
</a:t>
            </a:r>
            <a:pPr algn="ctr" indent="0" marL="0">
              <a:lnSpc>
                <a:spcPct val="100000"/>
              </a:lnSpc>
              <a:buNone/>
            </a:pPr>
            <a:r>
              <a:rPr lang="en-US" sz="1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классической Греции показала, как город, граждане и искусство могут жить в едином ритме. Именно поэтому её идеи до сих пор остаются понятными и ценными.
</a:t>
            </a:r>
            <a:endParaRPr lang="en-US" sz="3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2026-05-31T23:16:16Z</dcterms:created>
  <dcterms:modified xsi:type="dcterms:W3CDTF">2026-05-31T23:16:16Z</dcterms:modified>
</cp:coreProperties>
</file>