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воздуха и атмосферное давление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массу, поэтому он давит на Землю и всё вокруг — и это влияет на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воздух и почему он есть вокруг нас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смесь газов, прежде всего азота и кислорода. Атмосфера окружает Землю и простирается высоко в небо: чем ближе к поверхности, тем плотнее слои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тонн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примерно масса столба воздуха над 1 м², из-за чего воздух действует заметно.
</a:t>
            </a:r>
            <a:endParaRPr lang="en-US" sz="1895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воздуха есть частицы, которые притягиваются Землёй, поэтому у него появляется масса и вес. Над площадью 1 м² образуется огромный столб воздуха, и его масса достигает порядка 10 тонн.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массы столба воздуха над 1 м² (школьная физика; вывод на основе давления и плотности воздуха).
</a:t>
            </a:r>
            <a:endParaRPr lang="en-US" sz="7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над нами воздуха больше, чем в горах, поэтому и давление там обычно выше. На высоте воздуха меньше, и давление снижается.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воздуха находится над человеком или предметом, тем больше столкновений происходит в единицу времени. Поэтому давление растёт при увеличении «высоты столба» воздуха.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воздуха движутся и сталкиваются с поверхностями. Эти многочисленные удары передают силу, и из-за этого появляется давление.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давит на предметы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перевёрнутым стаканом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давление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Налейте воду в стакан и закройте его листом бумаги. Затем переверните стакан и слегка придержите лист. Вода не выливается сразу, потому что воздух снаружи прижимает лист к краю стакана.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не вытекает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лист прижат, вода остаётся внутри, как в «закрытой» ёмкости. Этот простой опыт наглядно доказывает: воздух действительно оказывает давление и может удерживать жидкость.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измеряют барометром. Прибор показывает, насколько сильно воздух давит на поверхность по сравнению с заданной шкалой.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миллиметры ртутного столба (мм рт. ст.) и гектопаскали (гПа). Эти единицы связаны между собой переводом по физическим соотношениям.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давление у поверхности моря обычно принимают равным 760 мм рт. ст., что соответствует 1013 гПа. Это удобный ориентир для сравнения.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атмосферное давление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приведены в рамках школьных учебных представлений о зависимости давления от высоты (порядковые ориентиры).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давление с высотой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высоты над нами становится меньше воздуха, поэтому столб воздуха «сверху» уменьшается. Давление падает быстрее ближе к нижним слоям атмосферы.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чем выше над уровнем моря, тем ниже атмосферное давление. Это важно для погоды и самочувствия на высоте.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горах дышать труднее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воздуха в объёме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высоте воздух более разрежен: в одном и том же объёме находится меньше молекул. Поэтому при вдохе поступает меньше воздуха и кислорода.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количество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кислород остаётся в воздухе, его «общая порция» за вдох становится меньше. Организм начинает работать активнее, чтобы компенсировать недостаток кислорода.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может ухудшаться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высоте у людей чаще возникают усталость, учащённое дыхание и головокружение. Это связано с тем, что организму не хватает кислорода.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 поверхности уменьшается при подъёме вверх. Чем выше место, тем меньше столб воздуха над ним.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 учебных материалах по зависимости давления от высоты (оценочные ориентиры).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давления на разных высотах
</a:t>
            </a:r>
            <a:endParaRPr lang="en-US" sz="2729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 общий вывод: атмосферное давление уменьшается с ростом высоты над уровнем моря.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атмосферное давление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воздействия воздуха на прибор до записи результата в единицах давления.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671675"/>
            <a:ext cx="723300" cy="57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9" y="3785183"/>
            <a:ext cx="555010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 его виды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Ртутный барометр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ртутном барометре атмосферное давление сравнивают с давлением столба ртути. По шкале видно, как поднимается или опускается уровень ртути при изменении давления.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Анероидный барометр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анероидном барометре стоит упругая металлическая коробочка без жидкости. Когда давление растёт, коробочка слегка сжимается и стрелка показывает большее значение; при падении — меньше.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показания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стрелка или шкала идут вверх, давление повышается и погода часто становится более устойчивой. Если показания опускаются, чаще наступают изменения в воздушных массах.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Торричелли доказал, что воздух имеет давление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ртутной трубкой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1643 году Эванджелиста Торричелли использовал ртутную трубку, чтобы проверить, действительно ли воздух давит. Он заметил: ртуть в трубке не опускалась до самого низа. Над ртутью образовалось пространство, которое почти не содержало вещества.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столба и 760 мм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опыта высота столба ртути составила около 760 мм. Это значение показывали как ориентир атмосферного давления в нормальных условиях. Опыт стал важным шагом к тому, что давление воздуха можно измерять и сравнивать.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давления: ориентировочные значения из учебного материала (уровень моря 1013 гПа; 1000 м ≈ 900 гПа; 2000 м ≈ 800 гПа; 3000 м ≈ 700 гПа).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давления и погоды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понижении атмосферного давления чаще меняется состояние воздуха: усиливаются облачность, ветер и вероятность осадков. Повышение давления обычно связано с более спокойной погодой.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изменениями давления, метеорологи замечают приближение и смену воздушных масс. Падение давления часто означает рост «активности» погоды, рост — её стабилизацию.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506" y="1490720"/>
            <a:ext cx="499538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атмосферное давление помогает в быту
</a:t>
            </a:r>
            <a:endParaRPr lang="en-US" sz="251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через трубочку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пьёте через трубочку, давление внутри создаёт «переток» жидкости. Снаружи давление остаётся выше, и жидкость поднимается по трубочке к вашему рту.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 удержание на гладких поверхностях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Присоска прикрепляется, когда внутри под ней создаётся область пониженного давления. Тогда снаружи сильнее давит воздух, и присоска прижимается к стеклу или плитке.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жидкости шприцем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шприца плунжер изменяет давление внутри цилиндра. Если внутри становится меньше, чем снаружи, жидкость втягивается внутрь, а не вытекает обратно.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Вакуумная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вакуумной упаковке воздух частично убирают, поэтому внутреннее давление ниже внешнего. За счёт разности давлений плёнка плотно облегает продукты и помогает сохранять их дольше.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 поверхность тела, но внутри организма тоже есть давление: жидкости и газы в тканях оказывают ответное действие. Поэтому внешняя сила не «перетягивает» всё в одну сторону.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внутреннее давление создаётся за счёт работы дыхательной системы и сосудов, а также свойств жидкостей внутри организма. Оно уравновешивает атмосферное давление, обеспечивая устойчивость «изнутри».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внутри давление не поддерживалось, человек ощущал бы сильный и постоянный дискомфорт. Но благодаря равновесию давление распределяется равномерно, и тело сохраняет форму и объём.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условий (например, при подъёме в горы) равновесие может ощущаться иначе, потому что меняются условия снаружи. Организм постепенно приспосабливается, и давление снова становится комфортным.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человека не раздавливает воздух
</a:t>
            </a:r>
            <a:endParaRPr lang="en-US" sz="26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в технике
</a:t>
            </a:r>
            <a:endParaRPr lang="en-US" sz="2116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давлений используют в вакуумной упаковке и насосах: когда воздух удаляют, внешнее давление начинает «поджимать» или перемещать материалы. Поэтому плёнка держится плотно, а жидкости можно поднимать или перекачивать.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работает и в присосках, и в устройствах для перемещения жидкостей и газов. Пока внутри области давления меньше, внешнее давление сильнее «прижимает» и помогает процессу идти в нужную сторону.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наглядности: нормированные значения показывают общий характер зависимости (конкретные измерения в материале не приведены).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воздуха и давление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воздух становится разреженнее: молекул в том же объёме меньше. Поэтому атмосфера «создаёт» меньше давления на окружающие поверхности.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плотность уменьшается, падает и атмосферное давление. Это объясняет, почему на высоте работать и дышать сложнее: воздух там слабее «поджимает» всё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школьные наблюдения за давлением
</a:t>
            </a:r>
            <a:endParaRPr lang="en-US" sz="239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давление снижается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падения давления погода часто становится более ветреной и облачной. Сравните записи с тем, что вы видели на переменах: облака, порывы ветра, осадки.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давление повышается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давления небо нередко проясняется, и погода кажется более устойчивой. Сопоставьте это с тем, как выглядели день и вечер в школе.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дня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Отмечайте, как меняется стрелка барометра утром и вечером. Старайтесь записывать время измерения одинаково, чтобы сравнение было честным.
</a:t>
            </a:r>
            <a:endParaRPr lang="en-US" sz="12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40299"/>
            <a:ext cx="4646100" cy="15988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в компактном виде: воздух имеет массу, его «вес» проявляется как атмосферное давление, а с высотой оно уменьшается.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атмосферному давлению (включая принятую норму 1013 гПа и общий принцип уменьшения с высотой).
</a:t>
            </a:r>
            <a:endParaRPr lang="en-US" sz="647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весе воздуха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— это не «ощущение», а измеряемый эффект массы воздуха. Его направление и величина связаны с высотой и поэтому предсказуемы по наблюдениям.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Запомните: давление воздуха — это не магия, а действие массы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воздуха создаёт атмосферное давление, которое меняется с высотой и влияет на погоду, дыхание и работу приборов. Понимание этого помогает объяснять явления и решения в быту и технике.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2026-05-13T12:38:00Z</dcterms:created>
  <dcterms:modified xsi:type="dcterms:W3CDTF">2026-05-13T12:38:00Z</dcterms:modified>
</cp:coreProperties>
</file>