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поэтического языка в работах Г. О. Винокура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смыслом в поэзии?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О. Винокур и филология первой половины XX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О. Винокур работал в эпоху, когда русская филология искала новые способы описания художественной речи. Его исследования соединяли историю языка, стилистику и теорию текста, а вопрос о специфике языка литературы стал одним из центральных.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 разговоре и в стихотворении может выполнять разные функции: сообщать факт, создавать образ или усиливать эмоциональное напряжение.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Винокур понимал под поэтическим языком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у Винокура — не особый словарь и не набор «красивых» выражений. Это особая организация речи, где смысл рождается из формы высказывания.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 не только слова, но и их звучание, ритм, интонация, порядок, повторы и паузы. Каждый уровень текста участвует в создании художественного эффекта.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стихотворении: значение и выразительность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слово сохраняет словарное значение, но получает новые оттенки благодаря контексту. Ассоциации и многозначность делают его выразительнее.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и дополнительные смыслы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смысл влияют звучание, рифменная связь и место слова в строке. Даже одна правка в тексте может изменить интонацию и силу впечатления.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расположение в строке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и поэтическая речь: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функция языка в повседневном и художественном общении.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форма не отделяется от содержания: именно она помогает строить смысл и эмоциональное воздействие.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Г. О. Винокура о художественной речи
</a:t>
            </a:r>
            <a:endParaRPr lang="en-US" sz="11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поэтического языка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работают не по отдельности, а в тесном взаимодействии, создавая цельное впечатление от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звукопись особенно заметны, но художественный смысл формируется суммарно на всех уровнях речи.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концепции поэтического языка Г. О. Винокура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художественный эффект в стихотворении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языкового материала к эстетическому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и её преобразование в поэзии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опирается на нормы литературного языка, но не повторяет их механически. Она преобразует привычную форму так, чтобы она стала носителем художественного смысла.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ХХ века такие изменения часто усиливают эмоциональное напряжение. Читатель ощущает не просто сообщение, а особую интонацию и внутреннее движение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Инверсия, необычный порядок слов, переносы и звуковые повторы делают высказывание заметным. Отклонение от обычной речи воспринимается как осознанный прием.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часть смысла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может вызывать ощущение тревоги, плавности, торжественности или резкости. Поэтому анализ стиха должен учитывать не только значения слов, но и их звучание.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Винокура фонетическая организация стихотворения имеет смысловую нагрузку. Аллитерация, ассонанс и повтор ударных звуков помогают передать настроение, темп и эмоциональную окраску.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анализа поэтического текста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рассматривать стихотворение как систему, где наблюдения на одном уровне уточняют выводы на другом.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анализ требует совместного внимания к звучанию, слову, грамматике, строению фразы и целостности текста.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подходов к филологическому анализу поэзии у Г. О. Винокура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стиль писателя и поэтический язык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Винокура индивидуальный стиль — это не внешняя «манера», а устойчивый выбор языковых средств: словаря, интонаций, ритмических ходов и синтаксических моделей, повторяющихся в разных текстах автора.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система предпочтений делает узнаваемой поэзию даже при общей теме. Сходные мотивы у разных поэтов звучат по-разному, потому что по-разному организованы слово, пауза, порядок слов и образный ряд.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такой подход помогает сопоставлять Пушкина, Лермонтова, Блока и Маяковского не только по содержанию, но и по языковой структуре, выявляя признаки авторской индивидуальности.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помогают описать, как устроена художественная речь и какие языковые признаки важно замечать при анализе стихотворения.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показывают, что анализ стихотворения начинается с языка: важно видеть норму, её преобразование и роль формы в создании смысла.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работ Г. О. Винокура о художественной речи и языковой форме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проза: различие языковой организации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смысл уплотняется: важны ритм, звуковые повторы, рифма и расположение слов. Даже короткая строка может нести несколько смысловых оттенков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организация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обычно разворачивает мысль более последовательно и свободно. Её синтаксис ближе к логическому сообщению, тогда как стих подчёркивает форму высказывания и её выразительность.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Прозаическая организация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анализа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 первичного чтения к интерпретации художественного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поэтической речи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диаграмме показывает не изолированные приёмы, а их вклад в цельность стихотворной 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возникает при сочетании средств: ритм, рифма и повтор усиливают друг друга и поддерживают общий художественный тон.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теоретических положений о поэтической речи в работах Г. О. Винокура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идей Винокура с лингвистикой и литературоведением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Винокур показал, что исследование художественного текста должно опираться на точное наблюдение над языком, а не только на пересказ темы или сюжета.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объединяет лингвистику и литературоведение: слово рассматривается одновременно как единица системы языка и как носитель художественного смысла.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стало важным основанием для стилистики, теории текста и филологического анализа, где форма изучается как содержательная часть произведения.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это помогает строить ответ аргументированно: сначала фиксировать языковые признаки, затем объяснять, как они работают на идею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концепции для урока литературы в 11 классе
</a:t>
            </a:r>
            <a:endParaRPr lang="en-US" sz="2392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раскрывается через язык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видит, что стихотворение нельзя понять, ограничившись одной темой. Ритм, интонация и порядок слов направляют чтение и меняют оттенок переживания, поэтому анализ становится точнее и убедительнее.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развернутому ответу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сочинения концепция Винокура помогает выстраивать ответ по логике наблюдений: от языковых деталей к художественному смыслу. Это делает аргументацию ясной и опирающейся на текст, а не на общие впечатления.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языковых средств и их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средство выразительности с его ролью в создании художественного эффекта и в анализе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краткий набор примеров показывает: выразительность возникает из сочетания приёмов, а не из одного удачного слова или оборота.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лирике и теории поэтического языка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ценность идеи поэтического языка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филологию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поэтического языка повлияла на стилистику и теорию текста, укрепив традицию точного анализа выразительных средств в науке о слове.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законы текста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Винокур убедительно показал, что художественное произведение нельзя объяснить только темой: у него есть особая организация, задающая способ чтения и понимания.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школы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этот подход учит видеть в стихотворении не набор «красивых» строк, а продуманную систему языковых решений.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Содержательность формы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 литературе не нейтральна: выбор звука, ритма, слов и синтаксиса влияет на смысл не меньше, чем прямое тематическое содержание.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поэтический язык как система смысла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Винокура показывает, что в поэзии звук, ритм, синтаксис и лексика работают вместе, создавая смысл. Поэтому форма в литературе — не украшение, а часть содержания.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2026-05-20T02:59:05Z</dcterms:created>
  <dcterms:modified xsi:type="dcterms:W3CDTF">2026-05-20T02:59:05Z</dcterms:modified>
</cp:coreProperties>
</file>