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 превращает треугольник в набор точных пропорций.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 прямоугольном треугольнике
</a:t>
            </a:r>
            <a:endParaRPr lang="en-US" sz="289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решать задачи, нужно помнить, где находится гипотенуза, что означают отрезки AD и DB, и как работает подобие треугольников.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конструкция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всегда имеет один угол 90°. Сторона напротив него — гипотенуза, и именно она является самой длинной стороной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прямого угла можно опустить высоту на гипотенузу. Она делит её на два отрезка, которые удобно обозначать и сравнивать.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отрезки не просто части стороны: они участвуют в пропорциях и помогают находить длины других элементов треугольника.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подобии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имеют одинаковые углы, а их соответствующие стороны связаны одним и тем же коэффициентом. Это основа всех дальнейших вычислений.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только соответствующие стороны. Если перепутать их порядок, пропорция даст неверный результат даже при правильных числах.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пропорции выглядит так: 3:4 = 6:8. Здесь каждая сторона одного треугольника соответствует своей паре в другом.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задачи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прямоугольный треугольник ABC, где угол C равен 90°. Сторона AB — гипотенуза, потому что она лежит напротив прямого угла.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D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D — основание высоты, опущенной из C на AB. Поэтому отрезок CD перпендикулярен гипотенузе и образует два новых треугольника.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гипотенузы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AD и DB — это части гипотенузы. Их обязательно отмечают на рисунке, потому что именно они входят в формулы и пропорции.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ACD подобен ABC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ACD и ABC имеют общий угол A. Это уже помогает связать их между собой и искать соответствующие стороны.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треугольников есть по одному прямому углу: ∠ADC = 90° и ∠ACB = 90°. Значит, у них совпадают два угла.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подобии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признаку подобия треугольники ACD и ABC подобны. Тогда стороны AC, AD и CD соотносятся с AB, AC и BC в одном и том же порядке.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CBD подобен ABC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CBD и ABC тоже можно сравнить по углам. У них есть общий угол B, который сразу связывает эти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∠CDB = 90° и ∠ACB = 90°, поэтому ещё одна пара углов совпадает. Этого достаточно для подобия.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подобии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треугольник CBD подобен ABC. Это позволяет использовать пропорции между BC, DB, CD и сторонами исходного треугольника.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на гипотенузе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пропорция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подобные треугольники ACD и CBD, получаем равенство AD: CD = CD: DB. Оно показывает, как связаны два отрезка гипотенузы и высота.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пропорциональное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запись удобно читать как правило среднего пропорционального: квадрат высоты связан с двумя частями гипотенузы через их произведение.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быстро увидеть скрытую закономерность в чертеже, не выписывая сразу длинные вычисления.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Отношения, ведущие к формулам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подобия удобно записать AC/AB = AD/AC. Здесь сравниваются соответствующие стороны, а не любые отрезки подряд.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квадрат катета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крайних и средних членов получается AC² = AB·AD. Так пропорция превращается в формулу для 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второго треугольника пишут BC/AB = DB/BC. Это та же идея, только для другого катета.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 же преобразования получаем BC² = AB·DB. Оба равенства используются как основные рабочие формулы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катетов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катета AC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AC² = AB·AD показывает связь катета с гипотенузой и прилежащим отрезком. Она позволяет находить длину катета, если известны две другие величины.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катета BC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Аналогично, BC² = AB·DB связывает второй катет с гипотенузой и её частью. Это вторая главная формула, которую важно быстро узнавать в 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AD и DB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20748" y="2151025"/>
            <a:ext cx="47400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AD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гипотенуза AB и катет AC, отрезок AD находят сразу по формуле AD = AC² / AB. Она экономит время: не нужно каждый раз строить дополнительные линии и измерять на чертеже.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820748" y="3411025"/>
            <a:ext cx="47400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DB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для второго отрезка: DB = BC² / AB. Достаточно знать гипотенузу и прилежащий катет, чтобы получить точную длину части гипотенузы и проверить ответ по сумме AD + DB.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среднее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AC = √(AB·AD) и BC = √(AB·DB) показывают особую связь: катет зависит одновременно от всей гипотенузы и от соответствующего отрезка на 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катет называют геометрическим средним. Это значит, что он находится «между» двумя другими отрезками по смыслу формулы и помогает быстро запомнить правило без лишних вычислений.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перепутать пары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путаться, важно помнить соответствие: к катету AC относится отрезок AD, а к катету BC — отрезок DB. Тогда формулы читаются естественно и 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найти AD и DB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AB = 25 см, AC = 15 см. По формуле для AD находим часть гипотенузы, а затем проверяем вторую длину через разность и квадрат катета.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AD равен 9 см, а DB — 16 см. Проверка через BC подтверждает, что вычисления согласованы и пропорции записаны верно.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по формулам AC² = AB·AD и BC² = AB·DB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найти сторону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известны гипотенуза и один отрезок на ней. По формуле для катета можно сразу восстановить сторону треугольника и затем найти оставшуюся часть гипотенузы.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 AC равен 12 см. После этого легко вычисляется DB = 10 см, а значит можно продолжить решение без дополнительных построений.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пример: AB = 18 см, AD = 8 см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текстовая задача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прямоугольный треугольник: лестница длиной 13 м — это гипотенуза, а расстояние 5 м от стены — один из катетов. Осталось определить второй катет по известным связям.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используем формулу для квадрата катета: неизвестный катет связан с гипотенузой и её частью через пропорцию. Такой способ быстрее, чем полный поиск по теореме Пифагора.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чисел получаем аккуратный ответ и можем проверить его здравым смыслом: найденная высота должна быть меньше 13 м и больше 5 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встречаются в жизни: у стены, забора или дерева можно представить ситуацию как треугольник и решить её с помощью пропорций, а не наугад.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принять катет за гипотенузу. Помогает простой ориентир: гипотенуза лежит напротив прямого угла и всегда длиннее каждого катета.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соответствие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сравнивают не те элементы при подобии. В формулах должны стоять только соответствующие стороны, иначе пропорция выглядит похожей, но даёт неверный ответ.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D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забывают, что точка D лежит именно на AB. Тогда отрезки AD и DB уже не являются отдельными сторонами, а составляют всю гипотенузу вместе.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завершать решение проверкой: AD + DB должно равняться AB. Если сумма не совпадает, значит, в вычислениях или в записи формулы допущена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 на пропорциональные отрезки в прямоугольном треугольнике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трём коротким вопросам. Они помогают быстро понять, запомнил ли ты обозначения, формулы и связь между высотой, гипотенузой и подобием треугольников.
</a:t>
            </a:r>
            <a:endParaRPr lang="en-US" sz="979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получились без подсказок, значит, тема усвоена. Ошибки в этих пунктах показывают, что нужно ещё раз повторить обозначения и соответствие сторон.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 «Пропорциональные отрезки в прямоугольном треугольнике»
</a:t>
            </a:r>
            <a:endParaRPr lang="en-US" sz="5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 делит исходный треугольник на части, которые связаны одинаковыми отношениями сторон. Поэтому задачу можно решать не перебором, а через одну точную пропорцию.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находить отрезки без долгих построений. Если известны два элемента, остальные часто вычисляются почти сразу, а ответ удобно проверять по сумме частей гипотенузы.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навык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встречается в геометрических задачах, чертежах и простых практических ситуациях. Она учит видеть скрытые связи между длинами и использовать их экономно и аккуратно.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Пропорции, которые работают всегда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одна высота запускает цепочку пропорций и помогает увидеть скрытые связи между сторонами. Если помнить схему «подобие — пропорция — формула», задачи решаются быстро и уверенно.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2026-07-27T06:15:31Z</dcterms:created>
  <dcterms:modified xsi:type="dcterms:W3CDTF">2026-07-27T06:15:31Z</dcterms:modified>
</cp:coreProperties>
</file>