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Европы и Азии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едина, но в школе её части часто рассматривают раздельно — по природной линии раздела.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государственная граница и не совпадает с политическими рубежами. Линию проводили исторически, опираясь чаще всего на природные ориентиры — горы, реки, проливы и берега. Поэтому на разных картах она может немного отличаться.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граница Европы и Азии считается условной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греки уже делили известный им мир на Европу и Азию, используя это как удобную карту-ориентир. Со временем накопление знаний заставляло уточнять, где проходит условная разделяющая линия.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географы пересматривали границу по мере изучения новых земель и появления более точных сведений. Так возникли разные варианты линии, связанные с тем, какие природные признаки считались главными.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деление чаще рассматривают как историко-географическое и культурное, а не как строгую административную границу. Оно помогает сравнивать природу, население, хозяйство и особенности жизни людей на огромном материке.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возникло деление на Европу и Азию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условной границы с севера на юг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 природным рубежам на физической карте Евразии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чаще всего называют ключевым участком границы между Европой и Азией. Они протянулись примерно на 2 500 км — от районов у Карского моря до степей Казахстана.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хорошо виден на физической карте и легко запоминается как длинная горная цепь. Во многих местах у дорог и на перевалах установлены памятные знаки, которые часто попадают в фотоальбомы школьников и путешественников.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— главный ориентир границы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926" y="1734625"/>
            <a:ext cx="3128598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точки на линии раздела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место — регион — особенность.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Памятных точек много: так как граница условная, её отмечают по-разному — там, где удобнее ориентироваться и где интереснее для посетителей.
</a:t>
            </a:r>
            <a:endParaRPr lang="en-US" sz="1168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сведения о туристических и мемориальных указателях на линии раздела (по общедоступным описаниям).
</a:t>
            </a:r>
            <a:endParaRPr lang="en-US" sz="629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181" y="1162275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2925" y="1168905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04700" y="1162275"/>
            <a:ext cx="13395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 азиатская части России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маршруты ближе к западу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европейской части России чаще сосредоточены крупные города, исторические центры и дорожные связи. Поэтому тему границы здесь проще увидеть в городской среде и на экскурсионных маршрутах.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отделяет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Уралом начинается азиатская часть страны: шире расстояния, меньше городов на единицу площади и заметнее различия в ландшафтах. Граница хорошо чувствуется при путешествии на восток.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плотность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частями России заметны по тому, как распределены люди и как далеко расположены населённые пункты. Это отражается и на доступности услуг, дорог и туристических объектов.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природные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 меняются от запада к востоку, а вместе с ними — природные зоны. Именно поэтому границу Европы и Азии удобно объяснять на примерах местных условий и природных ориентиров.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условно показывает, какие природные отрезки чаще всего связывают с линией раздела. Морские участки обычно дают больше споров и вариаций на картах.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узнаваемым ориентиром остаются Уральские горы, а спорность заметнее там, где граница проходит по морю и прибрежным территориям.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географии: выделение ключевых природных рубежей, используемых для проведения линии.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участки границы по протяженности и известности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стелы на границе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границе Европы и Азии устанавливают стелы, обелиски и указатели с надписями «Европа» и «Азия». Часто такие объекты располагают у трасс, мостов и смотровых площадок — чтобы их было легко найти.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знаки стали узнаваемыми символами региона и нередко входят в школьные экскурсии. У многих памятных композиций изображают «две стороны» в одной конструкции, подчёркивая связь двух частей света.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географы используют разные критерии, чтобы провести линию раздела. Одни опираются на природные рубежи, связанные с рельефом, а другие считают важнее водоразделы и географическую логику маршрута.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точная линия границы вызывает споры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специалистов учитывает и историческую традицию: как границу показывали на старых картах и в школьных атласах. Из-за этого в отдельных местах положение линии может смещаться на небольшие расстояния.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трудно провести «одну точную линию», когда граница подходит к территориям со сложным рельефом. Такие участки есть в районах, где сочетаются горы и степные равнины.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спорными обычно называют зоны Кавказа, побережья Каспийского моря и прикаспийские низменности. Там природные ориентиры местами меняются плавно, и поэтому варианты на картах отличаются сильнее.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туристы выбирают места, где знак легко найти на местности и рядом есть понятные ориентиры: мост, набережная, поворот дороги или смотровая площадка.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ориентироваться на набор типов объектов, то интерес создают не только стелы, но и инфраструктура вокруг них — история, виды и удобные маршруты.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элементов туристических маршрутов (качественные категории), дата обращения: 11.05.2026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тема границы особенно интересна туристам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 часто рассматривают как «город на границе» в представлении жителей: в районе выездов встречаются памятные отметки, которые связывают местную историю с линией раздела.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Оренбург связывают с рекой Урал и туристическими маршрутами: памятные указатели и тематические материалы помогают увидеть, как природный рубеж превращается в городской ориентир.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Магнитогорск и Первоуральск также фигурируют в этой теме благодаря знакам у дорог, мостов и туристических точек, а Атырау рядом с Каспием — из‑за символических отметок на местности.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связанные с темой Европы и Азии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положение места на карте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школьной практики: сопоставление природных ориентиров и принятых линий раздела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Евразии и главные ориентиры границы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как опорная ось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заметен на карте как протяжённая горная система, поэтому именно он помогает отделять равнины Восточной Европы от территорий, которые относят к азиатской части России. На отдельных участках граница «держится» за этот природный барьер.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проливы, которые «разрывают» сушу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 Босфор и Дарданеллы соединяют Черное море со Средиземным, показывая, что линия раздела частично проходит по воде. Из‑за этого её легче понимать через морские связи и береговые очертания.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079210"/>
            <a:ext cx="3832800" cy="18205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курсы по географии (сводное сопоставление общеизвестных характеристик), дата обращения: 11.05.2026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частей света по территории, населению, рельефу и крупным рекам, но подчеркивает общий материк Евразию.
</a:t>
            </a:r>
            <a:endParaRPr lang="en-US" sz="1192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 по размерам, природе и населению, Европа и Азия связаны общим материком и единой системой природных ориентиров.
</a:t>
            </a:r>
            <a:endParaRPr lang="en-US" sz="1088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 Азия: сравнение основных признаков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2770325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8525" y="2770325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16056" y="5236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 культуре и символике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с отметками «Европа/Азия»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раздела появляется в названиях экскурсий и навигационных табличках. Это помогает людям ориентироваться, связывать маршрут с географией и видеть, что граница работает как наглядный ориентир.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знаки и стелы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местах пересечения с дорогами и набережными ставят памятные указатели. Часто они выполнены так, чтобы показать обе части света одной композицией, подчёркивая идею связи.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Сувениры и фотопаузы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логотипы и сувениры поддерживают узнаваемость места. Для туристов линия превращается в событие: фото у стелы становится простым способом «зафиксировать» поездку.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Историко-географические рассказы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во время экскурсий символическая отметка связывается с реальными природными рубежами. Так школьникам легче понять, как география влияет на культурные представления о своём крае.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рубеж объяснить по природе и показано ли он на местности, тем быстрее линия становится привычной для карт и для школьных заданий.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отличаются не потому, что «ошибаются», а потому что используют разные приоритеты. Условные и природные ориентиры дополняют друг друга.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38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подходов географии к проведению линий (качественная логика), дата обращения: 11.05.2026
</a:t>
            </a:r>
            <a:endParaRPr lang="en-US" sz="638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проведение границы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границы помогает читать карту: понимать, где условная линия опирается на реальные формы рельефа и водные объекты. Это развивает навык сопоставления разных источников.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отличать природные ориентиры от «чисто символических» отметок. Например, по положению относительно Урала, Каспия и Кавказа проще объяснить, почему возникают разные варианты линии.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границы соединяет школьные разделы: рельеф и реки, население и хозяйство, города и маршруты. На примерах Урала и Каспия заметно, как география работает вместе с краеведением.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также помогает рассматривать Евразию как единый материк: крупные природные рубежи связывают страны и регионы, а школьные задания легче выполнять через конкретные места и ориентиры.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для школьной географии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у моста или у набережной — как «проверка» по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линия раздела проходит рядом с мостами и набережными, поэтому к памятному месту легко добраться без сложных маршрутов. Во время прогулки можно сравнить, как выглядит территория «по обе стороны» и где стоит стела с надписями.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на двух частях света: почему это запоминается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многих стелах указывают «Европа» и «Азия», а иногда добавляют символы или надписи на двух языках. Такие детали помогают не просто сфотографироваться, а понять смысл отметки как части культурной традиции маршрутов.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 Поволжье: места, где линия становится частью урока на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особенно заметны точки на Урале и в Поволжье, где граница отмечена памятными знаками. Для школьных поездок это удобно: экскурсия превращается в наглядный опыт — от рассказа до отметки на карте.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линии раздела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Европы и Азии — условная, но очень понятная линия, которая помогает изучать Евразию как единый материк. В России её хорошо видно по Уралу, реке Урал, Каспию и памятным знакам.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 Азия: одна Евразия и две географические традиции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2026-05-11T22:37:01Z</dcterms:created>
  <dcterms:modified xsi:type="dcterms:W3CDTF">2026-05-11T22:37:01Z</dcterms:modified>
</cp:coreProperties>
</file>