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канал общения?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способ общения по цели, срочности и формальности.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канал общения важен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передать по-разному: устно, письменно или онлайн. В школе это влияет на вежливость, скорость ответа и то, насколько сообщение будет понято правильно.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выбора канала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ответить быстро, лучше выбрать text message или phone call. Они помогают сразу связаться с человеком и не тратить время на долгую переписку.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подробных объяснений удобнее email: в нём проще писать по порядку, добавлять детали и не терять важные части сообщения.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сообщение нужно сразу передать нескольким людям, помогают group chat, email или video call. Так всем легче получить одинаковую информацию одновременно.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сохранить договорённость, лучше использовать письменный канал. Email удобен тем, что его можно перечитать, переслать и сохранить для будущего.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каналы одинаково официальны. Для учителя, школьного задания или серьёзного вопроса лучше выбирать более вежливый и формальный способ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52191"/>
            <a:ext cx="4876200" cy="19289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общения: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какой канал лучше подходит для конкретной ситуации.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каналы удобны для коротких сообщений, а email лучше подходит для официальных и подробных задач.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выбора канала общения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общение face-to-face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для сложных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встреча помогает обсуждать спорные или чувствительные вопросы спокойно и ясно. Здесь легче объяснить свою мысль и сразу увидеть реакцию собеседника.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без 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contact, facial expressions и gestures делают разговор понятнее. По ним можно заметить настроение другого человека и избежать лишнего недопонимания.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разговора люди сразу отвечают друг другу. Это удобно, когда нужно быстро уточнить детали, согласовать решение или исправить ошибку.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Face-to-face подходит для распределения ролей в проекте, обсуждения конфликта в классе и объяснения недоразумения после урока, когда важны тон и доверие.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quickly different channels usually work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зависит не только от канала, но и от того, нужно ли заранее договориться о времени разговора.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и звонок дают самый быстрый отклик, а email выигрывает, когда важнее точность и порядок информации.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каналов общения; условная шкала скорости ответа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050" y="3315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телефонный звонок помогает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Мгновенный ответ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полезен, когда нужно быстро получить реакцию или сразу решить короткий вопрос. Он не требует долгого ожидания и помогает экономить время.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деталей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разговора легко переспросить и сразу исправить недопонимание. Это особенно удобно, если сообщение в чате оказалось слишком коротким или неясным.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слышна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голосу проще понять настроение, вежливость и уверенность собеседника. Поэтому звонок часто лучше подходит для живого, естественного общения.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запись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звонка есть минус: после него не остаётся текста. Если договорённость важная, её лучше потом подтвердить письменно в сообщении или email.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канал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цели сообщения, срочности, формальности и необходимости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для школы и официальных сообщений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важных дел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удобен для домашних заданий, просьб, приглашений и напоминаний. В нём можно спокойно объяснить задачу и отправить всё в одном сообщении.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сохранить и переслать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остаётся в почте, поэтому его легко найти позже, показать учителю или переслать однокласснику. Это удобно для школьных договорённостей.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ясная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начинается с темы, затем идёт короткое и понятное объяснение. Полезно писать вежливо, без лишних слов и с правильной орфографией.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приходит не 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не всегда подходит, если нужно получить реакцию немедленно. Зато он помогает точно сформулировать мысль и не торопиться с ответом.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2060" y="1531950"/>
            <a:ext cx="43427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канал для школьной ситуации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ситуаций общения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школьных случаях один и тот же способ общения подходит не всегда.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срочных и коротких вопросов подходят чат и звонок, а для сложных или официальных — face-to-face и email.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 messages and messaging apps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 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в чате подходят для коротких вопросов, напоминаний и быстрых уточнений. Их удобно читать и отправлять почти сразу, поэтому они помогают не терять время в школьной переписке.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удобны, когда нужно согласовать задание с несколькими одноклассниками. Можно быстро делиться идеями, фотографиями, голосовыми сообщениями и краткими обновлениями без длинных объяснений.
</a:t>
            </a:r>
            <a:endParaRPr lang="en-US" sz="1174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часто звучит дружелюбно и просто, но в школьном общении на английском важно не путать разговорный стиль с вежливой формой. Слишком краткое сообщение может показаться резким.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недопонимания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интонации и мимики сообщение легко понять не так. Эмодзи помогают передать настроение, но они не всегда подходят для официальной переписки или сложных обсуждений с учителем.
</a:t>
            </a:r>
            <a:endParaRPr lang="en-US" sz="1299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 осторожно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серьёзный, длинный или требует точности, лучше подумать о другом канале. Чат хорош для скорости, но не всегда для ясности, официальности и сохранения полной записи.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Formality levels of communication channels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Формальность меняется не только из-за канала, но и из-за адресата. Один и тот же способ общения может звучать по-разному в дружеской и школьной ситуации.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и face-to-face с деловой целью выглядят самыми официальными; текстовые сообщения и соцсети — самыми неформальными.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урока, иллюстративная оценка уровней формальности.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calls for distance and teamwork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Видеозвонок помогает разговаривать на расстоянии так, будто собеседник рядом. Видно лицо, жесты и реакцию, поэтому легче поддерживать внимание и понимать смысл ответа.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учёбы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канал особенно удобен для онлайн-уроков, обсуждения проекта и мини-презентаций. Он позволяет задавать вопросы сразу и быстро уточнять непонятные моменты без долгой переписки.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видеосвязи важны интернет, устройство, микрофон и тихое место. Если связь слабая или вокруг шумно, разговор становится труднее и участники быстрее теряют нить обсуждения.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Видеозвонок не всегда подходит для короткого срочного вопроса, потому что его нужно сначала согласовать. Зато для сложных тем он часто удобнее, чем обычное сообщение.
</a:t>
            </a:r>
            <a:endParaRPr lang="en-US" sz="12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as a communication channel
</a:t>
            </a:r>
            <a:endParaRPr lang="en-US" sz="2892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для многих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удобны, когда нужно быстро сообщить новости, объявление или общее обновление сразу большой группе людей. Это полезно для класса, кружка или школьного события.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приватность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публикации должны быть уважительными и аккуратными. Нужно помнить о личных данных, потому что не каждое сообщение стоит делать открытым для всех.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 таком канале разлетается очень быстро, поэтому важно писать точно и понятно. Ошибка или неудачная формулировка может сразу увидеться многими и вызвать путаницу.
</a:t>
            </a:r>
            <a:endParaRPr lang="en-US" sz="1373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сложнее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соцсетей в том, что сообщение легко переслать, сохранить или обсудить дальше. Поэтому перед отправкой важно подумать, кто именно увидит текст и фото.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major channels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у каждого канала есть сильные и слабые стороны. Выбор зависит от задачи, времени и того, нужно ли сохранить сообщение.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каналы не всегда самые удобные: скорость помогает в коротких вопросах, а для точности, записи и серьёзных тем лучше подходят более формальные способы.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таблица по каналам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when choosing a channel
</a:t>
            </a:r>
            <a:endParaRPr lang="en-US" sz="2719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поздно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срочный вопрос отправить длинным письмом, ответ может прийти слишком поздно. Для быстрых ситуаций лучше выбрать канал, который позволяет получить реакцию сразу.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тот канал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конфликт в чате часто только усиливает напряжение. Когда важны тон, эмоции и внимание, личный разговор или видеосвязь обычно работают лучше.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подтверждения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договорённости важно ещё раз проверить дату, время или задачу. Иначе одна сторона может понять сообщение иначе, и план легко сорвётся.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сообщение без чёткой структуры трудно читать и запоминать. Короткие абзацы, понятные пункты и ясная цель делают переписку намного удобнее.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писать учителю так же, как другу в чате. Если смешать формальный и разговорный стиль, сообщение может прозвучать невежливо или слишком небрежно.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choose the right channel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канала общения в школьной ситуации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568" y="1372511"/>
            <a:ext cx="2711552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message, several channels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в чате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Идею часто удобно обсудить в групповом чате: там быстро появляются вопросы, предложения и первые договорённости. Это помогает понять, кто за что отвечает и что нужно уточнить.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Подтвердить письменно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детали становятся важными, их лучше закрепить в email. Так сохраняются дата, время, список задач и вложения, а участники могут вернуться к сообщению позже.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срочное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план меняется в последний момент, быстрее всего сообщить об этом звонком или видеосвязью. Такой шаг особенно полезен для проектов, поездок и общих школьных дел.
</a:t>
            </a:r>
            <a:endParaRPr lang="en-US" sz="12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most when choosing a channel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факторов работают вместе, но два из них обычно решают выбор быстрее всего. Остальные помогают уточнить, насколько удобным и безопасным будет канал.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 и сложность сильнее всего влияют на выбор: они быстрее всего подсказывают, нужен ли чат, звонок, письмо или личный разговор.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урока, иллюстративная оценка влияния факторов.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channel by purpose, not habit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канал зависит от цели, срочности и формальности сообщения. Для коротких вопросов подходят чат и звонок, для подробных — email, а для личных тем лучше живой разговор или видеосвязь.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2026-05-31T11:02:39Z</dcterms:created>
  <dcterms:modified xsi:type="dcterms:W3CDTF">2026-05-31T11:02:39Z</dcterms:modified>
</cp:coreProperties>
</file>