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условия, но не сам путь взросления.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 старые проблемы
</a:t>
            </a:r>
            <a:endParaRPr lang="en-US" sz="4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15–16 лет подросток одновременно выбирает профиль, думает о профессии и сталкивается с экзаменационным давлением. Поэтому вопросы стресса, самооценки и ожиданий семьи становятся особенно острыми именно сейчас.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 10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«старые проблемы»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старым проблемам относятся те, что сопровождают подростков десятилетиями: спор с взрослыми, страх не соответствовать ожиданиям, одиночество и неуверенность в своих решениях.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нередко превращает оценки в главный показатель ценности, и тогда любая ошибка воспринимается как личный провал, а не как часть обучения.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семейные условия влияют на доступ к репетиторам, технике, спокойному месту для занятий и кругу возможностей, поэтому путь к успеху у подростков складывается не одинаково.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возраст — разные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взросления встречались и раньше, но сегодня они чаще усиливаются нестабильностью, постоянной связью через смартфон и избытком информации.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подростковых переживаний связана не с конкретным десятилетием, а с переходом от детства к самостоятельной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видны не отдельные трудности, а целая система факторов, которая действует одновременно и усиливает общий стресс.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будущее дают наибольшую нагрузку, но семейная среда и цифровой фон заметно влияют на повседневное состояние подростка.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материалам презентации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давления на подростков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в цифровой среде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социальных сетей заставляет сравнивать себя с чужими успехами, внешностью и стилем жизни, из-за чего обычная подростковая неуверенность становится сильнее.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пропустить важное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Уведомления, чаты и короткие публикации создают ощущение, что нужно быть постоянно на связи, иначе можно пропустить что-то значимое для компании или класса.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экран становится последним и первым впечатлением дня, режим сна сбивается, а концентрация на уроках и домашних делах заметно снижается.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перегрузка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чаще подталкивают яркий, конфликтный и эмоциональный контент, поэтому цифровая среда не отдыхает подростка, а нередко усиливает его напряжение.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психических расстройств начинается до 14 лет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проблемы психического здоровья часто формируются задолго до взрослой жизни и требуют раннего внимания взрослых и школы.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 редко бывает резким: он накапливается по мере перехода от адаптации к средней школе к выбору будущего пути.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школьник, тем сильнее учебные и жизненные ожидания, а значит, тем выше риск хронического стресса.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 логике возрастных этапов школьного обучения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уязвимость к стрессу и тревоге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Учёба, оценки и страх ошибки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7713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как 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успех измеряется отметками и баллами, ошибка перестаёт быть обычной частью обучения и начинает восприниматься как знак собственной несостоятельности.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7713" y="2889574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класс как развилка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обучения, ЕГЭ, олимпиады и ожидания семьи делают десятый класс особенно напряжённым, потому что от текущих решений связывают будущее.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99940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 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Репетиторы, рейтинги и чужие достижения создают ощущение постоянного соперничества, из-за чего школьник чаще учится не ради интереса, а ради избегания неудачи.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499940" y="2889574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вместо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напряжении учеба перестаёт восприниматься как рост знаний и навыков: на первый план выходят тревога, утомление и страх не успеть.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92181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страх ошибки становится привычным, подросток начинает избегать сложных задач и теряет уверенность в собственных возможностях.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2635" y="1583525"/>
            <a:ext cx="3772431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проблема редко существует отдельно: подростковый стресс обычно возникает там, где учеба, семья, деньги и общение давят одновременно.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не складываются по отдельности: одна проблема усиливает другую и быстрее переводит обычный стресс в устойчивое напряжение.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таблица по материалам презентации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чаще всего пересекаются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конфликт поколений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опыт родителей не совпадает с реальностью подростка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часто советуют из опыта, который складывался в более предсказуемой среде, где путь к успеху казался понятнее. Подросток живёт в мире быстрых изменений, цифровых привычек и большого выбора, поэтому одни и те же слова поддержки нередко звучат как давление.
</a:t>
            </a:r>
            <a:endParaRPr lang="en-US" sz="1258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разговор превращается в спор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усиливается, когда взрослые сравнивают ребёнка с другими, контролируют каждый шаг и не оставляют пространства для самостоятельного решения. В такой атмосфере подросток слышит не заботу, а недоверие, и доверительный диалог постепенно заменяется взаимной обороной.
</a:t>
            </a:r>
            <a:endParaRPr lang="en-US" sz="12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обычный стресс превращается в кризис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подросткового стресса при отсутствии своевременной поддержки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выпускников нестабильная занятость становится первым опытом самостоятельности и ограничивает планирование учёбы, переезда и профессионального роста.
</a:t>
            </a:r>
            <a:endParaRPr lang="en-US" sz="107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те, кто входит во взрослую жизнь без опыта, с низкими доходами и без устойчивых карьерных ориентиров.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организация труда (ILO): данные о молодёжной безработице и NEET; оценочные значения для иллюстрации структуры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взрослой жизни и экономическая неопределённость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606" y="16525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312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1456" y="165259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756" y="3155850"/>
            <a:ext cx="194100" cy="19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78444" y="3155850"/>
            <a:ext cx="145575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стартовых возможностей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семейного дохода зависит, насколько доступна школа с сильными учителями, современными кабинетами и внеурочными возможностями, которые расширяют образовательную траекторию подростка.
</a:t>
            </a:r>
            <a:endParaRPr lang="en-US" sz="1174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книг, техники, интернета и тихого места для занятий напрямую влияет на успеваемость, самостоятельность и способность готовиться к экзаменам без лишнего напряжения.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проявляется и в том, сколько внимания ребёнок получает дома: помощь с выбором, обсуждение трудностей и эмоциональная опора заметно снижают стресс.
</a:t>
            </a:r>
            <a:endParaRPr lang="en-US" sz="1189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из менее обеспеченных семей чаще вынуждены раньше искать заработок, поэтому круг доступных кружков, курсов и профессий для них уже с самого начала.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 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финансовые ресурсы уменьшают свободу переезда, участия в конкурсах и поступления в сильные учебные заведения, а значит закрепляют стартовое неравенство.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сети, сравнение и кибербуллинг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Нереалистичные стандарты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Отредактированные фото, демонстрация успеха и тщательно выстроенные образы создают ощущение, что нормой является только идеальная внешность, популярность и непрерывная продуктивность.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новостей превращает чужую жизнь в ежедневный ориентир, из-за чего подросток начинает измерять собственную ценность количеством лайков, комментариев и заметных достижений.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Травля без пауз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не заканчивается после уроков: оскорбления, пересылка сообщений и публичные насмешки могут продолжаться круглосуточно, усиливая тревогу и чувство беззащитности.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любой пост может вызвать осуждение, подросток начинает осторожнее выражать мнение, реже просит о помощи и постепенно замыкается в себе.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редко возникает из одной причины: учебные ожидания, новости и личные переживания складываются в общий фон постоянного внутреннего напряжения.
</a:t>
            </a:r>
            <a:endParaRPr lang="en-US" sz="1215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источники тревоги связаны с выбором будущего, а личные и информационные факторы заметно усиливают учебный стресс.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факторов подростковой тревожности на основе школьного и психологического контекста; иллюстративная диаграмма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усиливает тревогу у школьников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новостной фон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ежедневно видит сообщения о войнах, пожарах, засухах и кризисах, поэтому чувство нестабильности становится частью обычной информационной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уязвимость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 экономические угрозы воспринимаются не как далёкие события, а как факторы, которые могут повлиять на учёбу, здоровье и будущую профессию.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Неопределённое будущее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глобальных рисков планы на несколько лет вперёд кажутся менее предсказуемыми, а тревога становится устойчивым фоном, а не кратким эпизодом.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тревога и глобальная нестабильность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работают лучше всего, когда поддержка идёт сразу с нескольких сторон — из школы, семьи и цифровой среды.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сопровождение и доверительная среда уменьшают риск кризиса сильнее, чем разовые меры после обострения.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и психологических практик поддержки подростков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риск и поддерживает подростков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проблемы к решению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раннего выявления стресса и последовательной поддержки подростка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только личные трудности, но и общественная проблема
</a:t>
            </a:r>
            <a:endParaRPr lang="en-US" sz="1845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трудности становятся массовыми там, где учебная система перегружает, а помощь психолога и тьютора доступна не всем, поэтому личный стресс отражает состояние институтов.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шансов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одних подростков есть ресурсы, а у других — только минимальные возможности, различия в старте превращаются в устойчивое социальное расслоение, а не в вопрос старания.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2775" y="11935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 там, где дома и в школе мало диалога: подросток остаётся один на один со страхами, а проблема переходит из личной в общественную плоскость.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2775" y="3013200"/>
            <a:ext cx="38925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Поколенческий сигнал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одних и тех же трудностей у разных поколений показывает, что дело не только в возрасте, но и в социальных условиях, которые формируют взросление.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Подростковые трудности знакомы каждому поколению, но сегодня они усиливаются цифровым давлением, нестабильностью и тревогой за будущее. Поддержка семьи, школы и специалистов делает взросление более безопасным и осмысленным.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problems, new conditions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2026-05-31T16:21:36Z</dcterms:created>
  <dcterms:modified xsi:type="dcterms:W3CDTF">2026-05-31T16:21:36Z</dcterms:modified>
</cp:coreProperties>
</file>