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08900" y="757550"/>
            <a:ext cx="7623900" cy="205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9. Science: основные темы раздела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29947" y="2930051"/>
            <a:ext cx="76026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аспекты науки как глобального культурного и социального явления.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708900" y="4301525"/>
            <a:ext cx="7911000" cy="32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Зарождение науки и её значение в истории общества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возникла в античных цивилизациях: греческие философы и египетские учёные заложили основы знаний. Эпоха Возрождения укрепила научный метод, а XVII век ознаменовался систематизацией исследований и ростом исследований в университетах.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этапов научного метода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540000" y="1401275"/>
            <a:ext cx="16707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Формулировка вопроса и наблюдение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проблемы и сбор первичных данных для выявления закономерностей и возможных причин явлений.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1905000" y="3198925"/>
            <a:ext cx="16707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Гипотеза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обоснованного предположения, объясняющего наблюдаемые факты и поддающегося проверке.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491150" y="1109950"/>
            <a:ext cx="18786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и наблюдение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Проведение контролируемых опытов или изучение явлений в естественной среде для проверки гипотезы.
</a:t>
            </a:r>
            <a:endParaRPr lang="en-US" sz="1262" dirty="0"/>
          </a:p>
        </p:txBody>
      </p:sp>
      <p:sp>
        <p:nvSpPr>
          <p:cNvPr id="13" name="Text 5"/>
          <p:cNvSpPr txBox="1"/>
          <p:nvPr/>
        </p:nvSpPr>
        <p:spPr>
          <a:xfrm>
            <a:off x="4603151" y="2194425"/>
            <a:ext cx="18786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данных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Обработка результатов экспериментов с применением статистики и логики для выявления тенденций и подтверждения выводов.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6650875" y="1635775"/>
            <a:ext cx="18786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теории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Формулирование научной теории, объединяющей и объясняющей наблюдения, которая подлежит обсуждению и критике в научном сообществе.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462" y="1205475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5162" y="1245345"/>
            <a:ext cx="425700" cy="340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762" y="3080520"/>
            <a:ext cx="425700" cy="3405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4131" y="3040650"/>
            <a:ext cx="367763" cy="420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научные направления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7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Естественные науки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Изучают законы природы через физику, химию и биологию, раскрывая структуру и процессы живых организмов и материи.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51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Технические науки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Разрабатывают инженерные и информационные технологии, создавая инновационные устройства и программные решения.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407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Гуманитарные науки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Исследуют человека и общество, включая историю, социологию и лингвистику, объясняя культурные процессы.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751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Междисциплинарные области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Объединяют знания для новых направлений, таких как биоинженерия и медицинская генетика, расширяя возможности исследования.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в инвестициях отражает приоритеты разных стран и влияет на развитие инноваций и конкурентоспособность.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UNESCO, 2022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государственных расходов на науку
</a:t>
            </a:r>
            <a:endParaRPr lang="en-US" sz="2390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траты связаны с активным развитием технологий и экономическим ростом; Россия инвестирует существенно меньше, чем мировые лидеры.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052" y="2630951"/>
            <a:ext cx="1935136" cy="1923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6827" y="2630951"/>
            <a:ext cx="1935136" cy="192379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0387" y="2630951"/>
            <a:ext cx="1935136" cy="192379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87693" y="2630951"/>
            <a:ext cx="1935136" cy="192379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Значимые российские достижения в науке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002" y="1357100"/>
            <a:ext cx="1935136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Периодическая таблица Менделеева
</a:t>
            </a:r>
            <a:pPr algn="ctr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1869 году Дмитрий Менделеев разработал таблицу элементов, упорядочив их по свойствам. Это фундаментальное открытие повлияло на все химические науки и промышленность.
</a:t>
            </a:r>
            <a:endParaRPr lang="en-US" sz="1065" dirty="0"/>
          </a:p>
        </p:txBody>
      </p:sp>
      <p:sp>
        <p:nvSpPr>
          <p:cNvPr id="10" name="Text 3"/>
          <p:cNvSpPr txBox="1"/>
          <p:nvPr/>
        </p:nvSpPr>
        <p:spPr>
          <a:xfrm>
            <a:off x="6684777" y="1357100"/>
            <a:ext cx="1935136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Суперкомпьютеры и вычислительные технологии
</a:t>
            </a:r>
            <a:pPr algn="ctr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Институты, включая РАН и МГУ, активно развивают вычислительные мощности, способствуя исследованиям в различных областях науки.
</a:t>
            </a:r>
            <a:endParaRPr lang="en-US" sz="1061" dirty="0"/>
          </a:p>
        </p:txBody>
      </p:sp>
      <p:sp>
        <p:nvSpPr>
          <p:cNvPr id="11" name="Text 4"/>
          <p:cNvSpPr txBox="1"/>
          <p:nvPr/>
        </p:nvSpPr>
        <p:spPr>
          <a:xfrm>
            <a:off x="4638337" y="1357100"/>
            <a:ext cx="1935136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лазерных технологий
</a:t>
            </a:r>
            <a:pPr algn="ctr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Российские учёные внесли важный вклад в создание и совершенствование лазеров, что расширило возможности в медицине и промышленности.
</a:t>
            </a:r>
            <a:endParaRPr lang="en-US" sz="1150" dirty="0"/>
          </a:p>
        </p:txBody>
      </p:sp>
      <p:sp>
        <p:nvSpPr>
          <p:cNvPr id="12" name="Text 5"/>
          <p:cNvSpPr txBox="1"/>
          <p:nvPr/>
        </p:nvSpPr>
        <p:spPr>
          <a:xfrm>
            <a:off x="2595643" y="1357100"/>
            <a:ext cx="1935136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достижения СССР
</a:t>
            </a:r>
            <a:pPr algn="ctr" indent="0" marL="0">
              <a:lnSpc>
                <a:spcPct val="100000"/>
              </a:lnSpc>
              <a:buNone/>
            </a:pPr>
            <a:r>
              <a:rPr lang="en-US" sz="10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Запуск первого спутника и полёт Юрия Гагарина в 1961 году стали прорывом в освоении космоса и символом научного превосходства страны.
</a:t>
            </a:r>
            <a:endParaRPr lang="en-US" sz="107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517075"/>
            <a:ext cx="80799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мировые учёные и их открытия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Альберт Эйнштейн создал теории относительности, изменившие понимание пространства и времени в физике XX века.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7799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Мария Кюри открыла радиоактивность, получила две Нобелевские премии, заложив основы ядерной физики и медицины.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20088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Исаак Ньютон сформулировал законы движения и гравитации, учредив классическую механику и математический анализ.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602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Чарльз Дарвин разработал теорию эволюции, объяснив процесс видообразования и изменчивость живых организмов.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1352931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1352931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1352931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научных открытий на технологический прогресс
</a:t>
            </a:r>
            <a:endParaRPr lang="en-US" sz="239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вычислительной техники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Фундаментальные исследования в физике и математике стали основой для создания компьютеров и интернета, изменивших коммуникации и бизнес.
</a:t>
            </a:r>
            <a:endParaRPr lang="en-US" sz="1201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повседневности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13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науки в смартфоны, автомобили и медицинские приборы делает повседневные задачи эффективнее и удобнее.
</a:t>
            </a:r>
            <a:endParaRPr lang="en-US" sz="1397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Биохимия и медицина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биохимических знаний привело к разработке новых лекарств и методов терапии, улучшая здоровье и продолжительность жизни.
</a:t>
            </a:r>
            <a:endParaRPr lang="en-US" sz="138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1959333"/>
            <a:ext cx="4821300" cy="16661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открытия сформировали технологическую и теоретическую базу современной науки, обеспечив прогресс в разных областях.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открытие привело к значительным технологическим сдвигам и изменило ход научных исследований.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Знаковые открытия XX века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Специализированные научные публикации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Редактирование генома и клонирование вызывают вопросы о моральных пределах вмешательства в природу человека.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вызовы в науке сегодня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искусственного интеллекта требует контроля над влиянием технологий на права и безопасность людей.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соглашения необходимы для регулирования биоэтики и защиты окружающей среды во избежание негативных последствий.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2607868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2607868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2607868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научные проекты и международное сотрудничество
</a:t>
            </a:r>
            <a:endParaRPr lang="en-US" sz="2097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адронный коллайдер — гигантский эксперимент в CERN
</a:t>
            </a:r>
            <a:pPr algn="ctr" indent="0" marL="0">
              <a:lnSpc>
                <a:spcPct val="100000"/>
              </a:lnSpc>
              <a:buNone/>
            </a:pPr>
            <a:r>
              <a:rPr lang="en-US" sz="9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адронный коллайдер — крупнейший в мире ускоритель частиц, расположенный на границе Франции и Швейцарии. Этот проект объединяет ученых из более чем 100 стран для изучения фундаментальных свойств материи и вселенной.
</a:t>
            </a:r>
            <a:endParaRPr lang="en-US" sz="987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«Геном человека» — карта человеческой наследственности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инициатива, завершённая в начале 2000-х, идентифицировала и проанализировала все гены человека. Это фундаментальный вклад, открывший новые пути для медицинских и биологических исследований.
</a:t>
            </a:r>
            <a:endParaRPr lang="en-US" sz="1061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космическая станция — символ сотрудничества
</a:t>
            </a:r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МКС — уникальная лаборатория на орбите, где астронавты из разных стран проводят эксперименты в условиях невесомости. Станция стимулирует обмен знаниями и технологическое сотрудничество на глобальном уровне.
</a:t>
            </a:r>
            <a:endParaRPr lang="en-US" sz="106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40000" y="517075"/>
            <a:ext cx="80799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в системе образования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29400" y="13222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образовательные программы интегрируют последние научные достижения с помощью интерактивных учебников и цифровых платформ, делая обучение более наглядным и доступным.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29400" y="2171583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науки формируют у школьников понимание научного метода, стимулируют интерес к исследовательской деятельности и помогают укрепить логическое мышление.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729400" y="3011392"/>
            <a:ext cx="7819200" cy="58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профиля и дальнейшего образования школьниками всё больше ориентируется на STEM-направления, что отражает требования современного рынка труда.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29400" y="38390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Популяризация STEM-образования поддерживается государственными программами и инициативами, направленными на развитие технического и инженерного потенциала молодёжи.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Опрошенные школьники всё чаще выбирают технические и естественные науки, что свидетельствует о растущем внимании к практическим и инновационным областям.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Российский школьный опрос, 2023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Популярность и выбор научных направлений среди школьников
</a:t>
            </a:r>
            <a:endParaRPr lang="en-US" sz="2054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отражают тенденцию усиления роли STEM-направлений как приоритетных при выборе образовательного пути среди молодежи.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1352931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1352931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1352931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науки на повседневные навыки и будущее
</a:t>
            </a:r>
            <a:endParaRPr lang="en-US" sz="2647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Химия в очистке питьевой воды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фильтрации и обеззараживания воды основаны на химических процессах, обеспечивающих безопасность и качество питьевой воды в домашних условиях и на производстве.
</a:t>
            </a:r>
            <a:endParaRPr lang="en-US" sz="1211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и профилактика заболеваний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открытия способствуют созданию эффективных средств личной гигиены и профилактики, улучшая здоровье населения и повышая продолжительность жизни.
</a:t>
            </a:r>
            <a:endParaRPr lang="en-US" sz="1201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Физика и энергоэффективное освещение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энергосберегающих ламп сделало возможным значительное сокращение потребления электроэнергии, что снижает затраты и уменьшает нагрузку на окружающую среду.
</a:t>
            </a:r>
            <a:endParaRPr lang="en-US" sz="107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как фактор устойчивого развития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000" y="1584694"/>
            <a:ext cx="8079900" cy="6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1987 — Доклад Брундтланд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глобальный доклад, который ввёл понятие устойчивого развития и подчеркнул роль науки в сохранении природных ресурсов для будущих поколений.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69675" y="2435200"/>
            <a:ext cx="7850400" cy="6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2000-е — Развитие возобновляемых источников энергии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 сосредоточились на технологиях солнечной, ветровой энергетики и биотоплива для снижения зависимости от ископаемых ресурсов.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033149" y="3284325"/>
            <a:ext cx="7586700" cy="6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2015 — Парижское соглашение по климату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соглашение базируется на научных данных о глобальном потеплении, стимулируя страны к уменьшению выбросов и внедрению экологически чистых технологий.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357399" y="4130550"/>
            <a:ext cx="7262400" cy="6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— Мониторинг загрязнения и технологии переработки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приборы и методы научного анализа позволяют эффективно следить за качеством воздуха и воды, а также разрабатывают новые способы переработки отходов.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проведения научного исследования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Стандартная методология научного поиска и верификации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" y="0"/>
            <a:ext cx="40284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Суперкомпьютеры и электронные микроскопы раскрывают невидимые процессы на молекулярном уровне, расширяя границы исследований в разных областях науки.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3D-печать и дистанционный доступ к оборудованию обеспечивают быструю разработку прототипов и позволяют сотрудничать с лабораториями по всему миру, способствуя междисциплинарным проектам.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инструменты и лаборатории
</a:t>
            </a:r>
            <a:endParaRPr lang="en-US" sz="2669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9400" y="143195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играет ключевую роль в борьбе с пандемиями, разрабатывая вакцины и технологии диагностики для сохранения здоровья населения.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517075"/>
            <a:ext cx="80799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вызовы XXI века и наука
</a:t>
            </a:r>
            <a:endParaRPr lang="en-US" sz="2800" dirty="0"/>
          </a:p>
        </p:txBody>
      </p:sp>
      <p:sp>
        <p:nvSpPr>
          <p:cNvPr id="7" name="Text 3"/>
          <p:cNvSpPr txBox="1"/>
          <p:nvPr/>
        </p:nvSpPr>
        <p:spPr>
          <a:xfrm>
            <a:off x="729400" y="259610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противодействия изменению климата необходимы междисциплинарные исследования и международное сотрудничество в сфере экологии и энергетики.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29400" y="3685527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и океанографические исследования расширяют знания о планете и Вселенной, открывая новые возможности для развития технологий и ресурсов.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4150" y="1539450"/>
            <a:ext cx="3365400" cy="204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истории науки не менее 16 ключевых учёных, чьи инновационные подходы значительно повлияли на развитие различных областей знаний.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40000" y="517075"/>
            <a:ext cx="4320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научные исследования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540000" y="1539450"/>
            <a:ext cx="41193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
</a:t>
            </a:r>
            <a:endParaRPr lang="en-US" sz="6500" dirty="0"/>
          </a:p>
        </p:txBody>
      </p:sp>
      <p:sp>
        <p:nvSpPr>
          <p:cNvPr id="7" name="Text 4"/>
          <p:cNvSpPr txBox="1"/>
          <p:nvPr/>
        </p:nvSpPr>
        <p:spPr>
          <a:xfrm>
            <a:off x="540075" y="3121350"/>
            <a:ext cx="41193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развивается благодаря выдающимся личностям, чьи идеи и упорство открывают новые горизонты
</a:t>
            </a:r>
            <a:endParaRPr lang="en-US" sz="125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обеспечивает рост технологий и культуры, формируя критическое мышление и ответственность молодёжи, открывая возможности для личного и общественного развития в современном мире.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— фундамент будущего и прогресса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2026-05-07T21:11:56Z</dcterms:created>
  <dcterms:modified xsi:type="dcterms:W3CDTF">2026-05-07T21:11:56Z</dcterms:modified>
</cp:coreProperties>
</file>