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живого на Земле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различаются по строению и жизни: растения, животные, грибы, бактерии и другие формы.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живое на Земле не одинаковое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живут в разных условиях: в воде, в лесу, в пустыне, в почве и даже внутри других существ. Свет, тепло, вода, пища, а также враги и конкуренты влияют на их строение. Наследственность помогает сохранять полезные признаки.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— это разнообразие природных сообществ. На Земле есть леса, степи, пустыни, болота, реки и моря. В каждом из них условия разные, поэтому живые существа там отличаются.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разнообразия живого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— это различия между особями одного вида. Например, среди животных встречаются разные по окраске, размеру или выносливости особи, и эти отличия помогают им выживать в конкретных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показывает, сколько разных видов живёт на территории. На одном участке могут обитать десятки видов растений и животных, и каждый занимает «своё место» в природе — как часть пищевых цепей и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общий признак всех живых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клеток. При этом клетка у разных групп устроена по-разному. У растений есть клеточная стенка и хлоропласты, которые помогают получать энергию из света.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 разных организмов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клеточная стенка и хлоропласты отсутствуют. Бактерии чаще всего представлены одной клеткой, а у растений и животных тело обычно состоит из многих клеток, которые образуют ткани и органы.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и различия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1996203"/>
            <a:ext cx="4417500" cy="25725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группы живого по ключевым признакам и способу питания.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отличаются строением клеток и тем, как они получают питание: кто-то создаёт пищу, а кто-то использует готовые вещества.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(без числовых данных).
</a:t>
            </a:r>
            <a:endParaRPr lang="en-US" sz="11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организмов на Земле больше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заметная по численности группа — насекомые; среди растений особенно много цветковых. Доли групп в живом мире распределены неравномерно.
</a:t>
            </a:r>
            <a:endParaRPr lang="en-US" sz="145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разнообразие живого представлено неодинаково. Одни группы насчитывают гораздо больше видов, чем другие.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не приводятся в задании; значения на диаграмме — условные, отражают только общий принцип «больше/меньше».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выживать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сливаются с окружающей средой: по окраске и форме они становятся незаметными. Это снижает шанс быть пойманными хищниками и помогает искать добычу.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окраска делает их похожими на листья, песок или камни, а у других — предупреждает врагов. Так организмы уменьшают риск нападения и защищают себя.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другие стратегии: глубокие корни добывают воду, маленькие листья уменьшают испарение, а быстрое созревание семян помогает продолжить род. Эти признаки важны в засуху и при холоде.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у растений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и защита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есть твёрдые покровы, которые трудно прокусить или повредить. Панцирь и прочные части тела защищают от врагов и позволяют переживать неблагоприятные моменты.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 и перелёты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приближается, спасает скорость: быстрый бег помогает избежать схватки. А перелёты позволяют сменить место обитания при сезонной нехватке пищи или резких изменениях погоды.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приспособление к среде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признаков и их закрепление у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живые организмы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обитают в воде, на суше, в почве, в воздухе и даже внутри других организмов. Разные среды отличаются по условиям, поэтому «подходящих» для жизни мест тоже становится больше.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важны глубина, солёность и количество света, которое меняется по мере углубления. В лесу значение имеют влажность, освещённость и ярусы растений, а в почве живут дождевые черви, насекомые, грибы и многие бактерии.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разных мест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в разных местах обитания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океане обычно больше подходящих ресурсов, чем в пустыне. Поэтому жизненных форм там заметно больше даже при различиях внутри самой среды.
</a:t>
            </a:r>
            <a:endParaRPr lang="en-US" sz="145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роль воды и стабильности условий: дефицит влаги и сильные перепады температуры снижают число видов. Меньше ресурсов — меньше выживающих организмов.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задании нет числовых значений; столбцы показывают только общий характер различий по температуре, влажности и освещённости (условные показатели).
</a:t>
            </a:r>
            <a:endParaRPr lang="en-US" sz="8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тропиках так много видов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круглый год держится тепло, много света и часто идут дожди. Условия остаются подходящими почти без «зимней паузы», поэтому организмы активны большую часть года.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несколько ярусов: над землёй, в кустарниках, на деревьях и в кронах. Разным видам подходят разные высоты и освещённость, поэтому каждую «нишу» занимают свои растения и животные.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почти непрерывно, поэтому быстрее накапливают биомассу и дают больше пищи животным. Это поддерживает разнообразные цепочки питания: от насекомых до крупных хищников.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эндемичные виды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встречаются нечасто и могут исчезнуть, если условия ухудшаются. Даже небольшое сокращение мест обитания или пищи способно быстро уменьшить численность таких организмов.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живут только в одном месте — например, на острове, в горной долине или в одном озере. Их приспособления часто «подстроены» под конкретные местные условия, поэтому переселение бывает невозможным.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особенно уязвимы: если исчезает территория, где они обитают, исчезает и единственный «дом». Поэтому для них особенно важны охрана и контроль состояния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редкости и эндемичности помогает правильно выбирать меры защиты: не только спасать отдельный вид, но и сохранять условия, от которых он зависит — почву, воду, кормовую базу и укрытия.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8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уменьшается число видов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сокращают биоразнообразие, действуют по-разному, но чаще всего приводят к потере или ухудшению мест обитания. Это делает выживание видов трудным.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общий механизм — разрушение «дома» вида. Когда среда меняется слишком резко, организмы не успевают приспособиться и численность падает.
</a:t>
            </a:r>
            <a:endParaRPr lang="en-US" sz="136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экологии; обобщение причин сокращения биоразнообразия (без привязки к конкретной стране).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живой природы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 обычно «запускает» цепочку: меньше корма и укрытий, ухудшаются условия размножения, растут риски гибели молодняка.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угрозы редко действуют по одной. Часто одновременно уменьшаются места жизни и растёт давление от загрязнения, охоты или чужеродных видов.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курсов биологии и экологии; значения представлены как условные категории (без точных статистических величин).
</a:t>
            </a:r>
            <a:endParaRPr lang="en-US" sz="9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охраняемые территории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заказники сохраняют леса, луга, реки и озёра ближе к естественному состоянию. Охрана важна не только для вида, но и для его места обитания.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это справочник о редких и исчезающих видах растений и животных. Она помогает специалистам и обществу понимать, где и кого нужно спасать, и отслеживать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редкие виды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типичный порядок действий при охране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187" y="1760755"/>
            <a:ext cx="339075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54100" y="3336954"/>
            <a:ext cx="43155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человек для природы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местных растений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местных растений помогают восстановлению среды обитания: появляется корм для насекомых, тень и укрытия для животных, улучшается состояние почвы. Важно выбирать подходящие виды.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полезно для всей экосистемы: меньше нагрузка на водоёмы, где живут рыбы и растения. Бережное использование также уменьшает загрязнение, связанное с лишней очисткой и сбросами.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животным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разрушайте гнёзда и не тревожьте животных без нужды. Любопытство может привести к гибели потомства и потере укрытий. Лучше наблюдать издалека и соблюдать правила в парках и лесу.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снижает количество мусора на свалках и в природе. Отдельно собранные материалы легче перерабатывать, а это значит, что меньше ресурсов нужно добывать и тратить на производство новых вещей.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электричества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электричества потребляется, тем ниже общий расход ресурсов и выбросы, связанные с производством энергии. Это помогает снижать воздействие на воздух и климат, влияющие на жизнь многих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повседневные действия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вклад обычно даёт уменьшение мусора: меньше загрязнения почвы и воды, легче сохраняются места обитания. Остальные действия поддерживают эффект в комплексе.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привычки связаны с сохранением природных территорий, эффект усиливается. Даже небольшие изменения становятся заметными, если их повторяют многие люди.
</a:t>
            </a:r>
            <a:endParaRPr lang="en-US" sz="134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направлений помощи природе; доли представлены как условные ориентиры для наглядности (без статистической привязки).
</a:t>
            </a:r>
            <a:endParaRPr lang="en-US" sz="8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разнообразие живого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живого показывает, что жизнь умеет приспосабливаться к очень разным условиям. Одни виды живут в воде, другие — в пустыне, третьи — внутри организмов, и каждый находит свой способ.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связано с важными условиями для людей: чище вода, плодороднее почва, легче поддерживается состав воздуха. Многие процессы в природе происходят за счёт взаимодействия разных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 природных сообществ, тем устойчивее экосистема. Если один вид уменьшается, другие участники питания и «уборки» частично поддерживают равновесие и уменьшают последствия сбоев.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важно не как «мода», а как основа стабильной жизни. Берегая виды и места их обитания, мы сохраняем и природные связи, которые работают ежедневно.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разнообразии живого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Земли включает миллионы видов, которые связаны между собой и с окружающей средой. Биоразнообразие делает природу устойчивее и помогает людям жить в чистой и здоровой среде. Беречь виды и их связи — задача каждого.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2026-05-14T05:45:31Z</dcterms:created>
  <dcterms:modified xsi:type="dcterms:W3CDTF">2026-05-14T05:45:31Z</dcterms:modified>
</cp:coreProperties>
</file>