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спор двух непохожих героев в сказке Мамина-Сибиряка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Воробье Воробеиче и Ерше Ершовиче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Мамин-Сибиряк и его добрые сказки
</a:t>
            </a:r>
            <a:endParaRPr lang="en-US" sz="2476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Наркисович Мамин-Сибиряк писал о природе, животных и людях Урала. Его детские произведения учат наблюдательности, а ещё радуют живым юмором и очень характерными героями.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Воробеич маленький, быстрый и очень разговорчивый. Он мгновенно откликается на слова собеседника и старается показать, что ничуть не уступает никому вокруг.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Ершович тоже не любит отступать. Он колючий не только по виду, но и по характеру, поэтому отвечает резко и сразу готов спорить дальше.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ведут себя как упрямые ребята. Они обижаются, хвастаются и спорят так серьёзно, будто решают очень важное взрослое дело.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них легко узнать настоящих животных. Именно поэтому сказка кажется и смешной, и немного похожей на живую природу.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отрывка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рекой, берегом и водой. Здесь легко представить, как по траве прыгает воробей, а в глубине прячется ёрш. Всё вокруг кажется подвижным и живым.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сказочный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Камыши, трава и тёплый воздух создают красивую летнюю картину. В этом мире рядом оказываются птица и рыба, будто сама природа собрала их для встречи.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Воробеич и Ёрш Ершович встречаются в сказочном мире природы. Сразу чувствуется, что оба настроены не мириться, а спорить.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колкости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начинает говорить уверенно и даже чуть насмешливо. Никто не хочет уступать, поэтому разговор быстро превращается в смешную перебранку.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соревнование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будто меряются важностью и стараются доказать, что они главнее. Именно в этом и рождается комизм: спорят маленькие, а ведут себя как большие начальники.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спор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Воробей Воробеич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Воробеич выглядит очень бойким и ловким. Он быстро реагирует на всё, что слышит, и словно не может усидеть на месте ни минуты.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живая, короткая и подвижная. Он часто перебивает собеседника, а ещё любит показать свою смелость и немного похвастаться.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такой манеры говорить герой кажется весёлым и забавным. Он напоминает озорного мальчишку, который всегда готов поспорить и не спешит сдаваться.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Ёрш Ершович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Ершович полностью оправдывает своё имя. Он колючий, резкий и сразу показывает, что не собирается быть мягким или уступчивым.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упрямый и уверенный в себе. Он отвечает твёрдо, словно хочет доказать: именно он прав, а спорить с ним бесполезно.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ерша смешно соединяются маленький размер и сердитый характер. Поэтому он кажется не злым, а скорее забавно важным и очень упрямым.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героев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диалог звучит как настоящая ссора. В нём много восклицаний, коротких ответов и быстрых реплик, поэтому читать текст очень интересно и легко.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живо и с шуткой, как два озорника, которые никак не могут помириться. От этого спор кажется не злым, а смешным и подвижным.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4325" y="1337300"/>
            <a:ext cx="571500" cy="457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спор выглядит смешным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слова у маленьких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животные спорят так важно, будто решают большое дело. Именно это несоответствие делает сцену особенно забавной для читателя.
</a:t>
            </a:r>
            <a:endParaRPr lang="en-US" sz="137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тянет спор на себя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и ёрш не хотят уступать друг другу ни в чём. Их упрямство превращает обычный разговор в весёлую перебранку.
</a:t>
            </a:r>
            <a:endParaRPr lang="en-US" sz="1505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есть у обоих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есть своя логика, но признать это никто не спешит. Отсюда и рождается смешной, почти дружеский спор.
</a:t>
            </a:r>
            <a:endParaRPr lang="en-US" sz="15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простых и очень ярких слов. Они помогают сразу увидеть характеры героев и легко запомнить, о чём идёт речь.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живые обороты делают текст похожим на народную сказку. От этого рассказ звучит ритмично, бодро и приятно для слуха.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Шутливые слова и смешные реплики создают весёлое настроение. Читатель не скучает, а будто сам слушает озорный разговор двух спорщиков.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будто услышал живую присказку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слышится разговорная, почти устная речь, словно её рассказывают вслух у воды. Повторы, ритм и прибаутки делают текст очень звучным. Из-за этого легко представить яркую картинку с шумным спором и улыбками.
</a:t>
            </a:r>
            <a:endParaRPr lang="en-US" sz="1253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меткими прозвищами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Воробеич и Ершович звучат как настоящие сказочные имена. В них сразу чувствуется характер: один быстрый и юркий, другой колючий и сердитый. Такие прозвища помогают быстро увидеть персонажей и запомнить их.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картинка летнего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природы животные спорят так, будто это маленькое представление на берегу реки. Камыши, трава, вода и воздух создают мягкое, тёплое настроение. Иллюстрация к такому эпизоду получается живой, солнечной и немного смешной.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народной сказки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 не делает героя сильнее и умнее. Когда персонаж слишком старается выглядеть важным, он смешит других и сам попадает в нелепое положение.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 мешает договориться. Если каждый твердит только своё и не слушает собеседника, спор становится длинным, пустым и совсем не помогает делу.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часто важнее громких заявлений. Вежливость и уважение помогают заметить чужую правоту и не обидеть того, кто рядом.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спор легко превращается в урок. Читатель понимает, что лучше разговаривать спокойно, чем перебивать друг друга и сердиться по пустякам.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передний план выходит берег с травой, камышами и водой. Это место соединяет мир птицы и мир рыбы.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летний день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мягкая летняя погода. Воздух кажется тёплым, а вокруг много света и движения.
</a:t>
            </a:r>
            <a:endParaRPr lang="en-US" sz="1119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мир вокруг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растений, воды и воздуха делает пейзаж живым. Природа в сказке не просто фон, а часть самого разговора.
</a:t>
            </a:r>
            <a:endParaRPr lang="en-US" sz="1070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водой
</a:t>
            </a:r>
            <a:endParaRPr lang="en-US" sz="1170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оказывается связан и с небом, и с землёй, а ёрш — с речной глубиной. Природа помогает увидеть разницу между героями.
</a:t>
            </a:r>
            <a:endParaRPr lang="en-US" sz="998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сказке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упрямых спорщика создают озорное настроение сказки и превращают обычный разговор в смешную сценку.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героя спорят так азартно, что весь отрывок звучит легко и весело.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из сказки Д. Н. Мамина-Сибиряка «Сказка про Воробья Воробеича и Ерша Ершовича»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на ветке и в 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Воробеич легко представляется маленьким, серым и очень быстрым. Он будто всё время готов взлететь, повернуться и что-то сказать первым. На рисунке у него живой взгляд и подвижные лапки.
</a:t>
            </a:r>
            <a:endParaRPr lang="en-US" sz="1584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с острыми колючками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Ёрш Ершович выглядит вытянутым, колючим и важным. Его спинной плавник и острые очертания делают образ заметным сразу. В иллюстрации он кажется сердитым, но очень выразительным и даже забавным.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можно представить героев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сказку
</a:t>
            </a:r>
            <a:endParaRPr lang="en-US" sz="273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споре и разговоре помогают понять, что в центре отрывка не действие, а живая перепалка. Герои всё время отвечают друг другу и не хотят уступать.
</a:t>
            </a:r>
            <a:endParaRPr lang="en-US" sz="129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Шустрый воробей
</a:t>
            </a:r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«шустрый» сразу показывает быстроту и ловкость Воробеича. Он кажется подвижным, бойким и очень резвым, словно не может ни секунды сидеть спокойно.
</a:t>
            </a:r>
            <a:endParaRPr lang="en-US" sz="1261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Колючий ёрш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«колючий» подходит Ершовичу и по виду, и по характеру. Оно помогает представить рыбу с острыми плавниками и непростым, упрямым нравом.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насмешке и важничанье делают текст забавным. Они показывают, что герои ведут себя слишком серьёзно, хотя выглядят совсем крошечными и озорными.
</a:t>
            </a:r>
            <a:endParaRPr lang="en-US" sz="125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Мамин-Сибиряк показывает животных так, будто они настоящие спорщики. Они говорят по-человечески, но всё равно остаются узнаваемыми воробьём и ёршом.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особенно заметны юмор, яркие прозвища и живой диалог. Благодаря этому каждый герой быстро запоминается и вызывает улыбку.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бережно соединяет смешной спор и любовь к природе. Берег, вода и летний воздух делают историю тёплой, светлой и очень живой.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героям веришь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Воробеича и Ершовича разные голоса, разные привычки и разная манера держаться. Поэтому их спор кажется не придумкой, а настоящей сценкой из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героев понятны без долгих объяснений. Воробей звучит быстро и смело, а ёрш — резко и колко, и каждый остаётся верен себе.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78186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отрывок удобно читать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1436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87225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сразу вводит в ситуацию и не перегружает подробностями. Ребёнку легко понять, кто спорит и почему это смешно.
</a:t>
            </a:r>
            <a:endParaRPr lang="en-US" sz="1444" dirty="0"/>
          </a:p>
        </p:txBody>
      </p:sp>
      <p:sp>
        <p:nvSpPr>
          <p:cNvPr id="10" name="Text 4"/>
          <p:cNvSpPr txBox="1"/>
          <p:nvPr/>
        </p:nvSpPr>
        <p:spPr>
          <a:xfrm>
            <a:off x="3564125" y="919138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короткие и выразительные, поэтому их удобно читать вслух. Интонацию легко передать голосом, а характеры быстро становятся понятными.
</a:t>
            </a:r>
            <a:endParaRPr lang="en-US" sz="1308" dirty="0"/>
          </a:p>
        </p:txBody>
      </p:sp>
      <p:sp>
        <p:nvSpPr>
          <p:cNvPr id="11" name="Text 5"/>
          <p:cNvSpPr txBox="1"/>
          <p:nvPr/>
        </p:nvSpPr>
        <p:spPr>
          <a:xfrm>
            <a:off x="385050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диалог
</a:t>
            </a:r>
            <a:endParaRPr lang="en-US" sz="1541" dirty="0"/>
          </a:p>
        </p:txBody>
      </p:sp>
      <p:sp>
        <p:nvSpPr>
          <p:cNvPr id="12" name="Text 6"/>
          <p:cNvSpPr txBox="1"/>
          <p:nvPr/>
        </p:nvSpPr>
        <p:spPr>
          <a:xfrm>
            <a:off x="6241700" y="2942063"/>
            <a:ext cx="19314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одном ярком споре, поэтому его несложно пересказать своими словами. В памяти остаются герои, их поведение и смешной разговор.
</a:t>
            </a:r>
            <a:endParaRPr lang="en-US" sz="1263" dirty="0"/>
          </a:p>
        </p:txBody>
      </p:sp>
      <p:sp>
        <p:nvSpPr>
          <p:cNvPr id="13" name="Text 7"/>
          <p:cNvSpPr txBox="1"/>
          <p:nvPr/>
        </p:nvSpPr>
        <p:spPr>
          <a:xfrm>
            <a:off x="6527350" y="2420775"/>
            <a:ext cx="13887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пересказ
</a:t>
            </a:r>
            <a:endParaRPr lang="en-US" sz="13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Мамина-Сибиряка радует живым спором, смешными характерами и тёплой картиной природы. Он учит улыбаться, слушать друг друга и замечать красоту обычных лесных и речных жителей.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2026-05-24T03:29:07Z</dcterms:created>
  <dcterms:modified xsi:type="dcterms:W3CDTF">2026-05-24T03:29:07Z</dcterms:modified>
</cp:coreProperties>
</file>