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long is the British year? British calendar in English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год: календарь, даты, сезоны и разные значения слова year.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британском календаре
</a:t>
            </a:r>
            <a:endParaRPr lang="en-US" sz="235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месяцы, сезоны и праздники постоянно встречаются в английской речи, письмах, расписаниях и школьных заданиях. Понимание британских форматов помогает правильно читать календарь, различать year в разных значениях и уверенно говорить о 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длится обычный календарный год в Великобритании.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календарь; общеизвестное правило календарного счёта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високосный год к этому числу добавляется один день, и год становится длиннее.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year зависит от ситуации: в школе, в финансах и в обычной жизни оно может означать разные периоды.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 календарный календарь Великобритании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year в британском английском может обозначать разные временные циклы. Таблица показывает самые частые варианты и их начало.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года в британском контексте
</a:t>
            </a:r>
            <a:endParaRPr lang="en-US" sz="228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05" y="1354071"/>
            <a:ext cx="2590141" cy="211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603" y="1354071"/>
            <a:ext cx="2590141" cy="211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5783" y="1354071"/>
            <a:ext cx="2590141" cy="211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12 months of the year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 круге месяцев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Months in English образуют привычный круг: January, February, March и дальше до December. Такой календарь легко представить как ленту или круг, где каждый месяц занимает своё место и помогает ориентироваться в датах и планах.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в повседневной речи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месяцев нужны не только на уроках. Их используют в датах, семейных сообщениях, школьных заданиях и заметках: in May, on 12 October, by December. Поэтому важно узнавать их быстро и без ошибок.
</a:t>
            </a:r>
            <a:endParaRPr lang="en-US" sz="1137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календарь связан с праздниками, расписанием и личными событиями. Месяцы помогают читать приглашения, понимать сроки и планировать дела, а наглядная схема делает английские названия проще для запоминания.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12 months of the year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календарь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дней в каждом месяце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календарь помогает быстро запомнить, какие месяцы короче, а какие длиннее. February — самый короткий месяц.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месяцев имеют 30 или 31 день, а февраль выделяется отдельно; в високосный год он получает дополнительный день.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календаре есть високосный год
</a:t>
            </a:r>
            <a:endParaRPr lang="en-US" sz="2499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 календаре должен совпадать с движением Земли вокруг Солнца. Если не учитывать эту разницу, даты постепенно перестанут соответствовать временам года.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день в феврале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исправить разницу, в February добавляют один день. Поэтому дата 29 February появляется не каждый год, а только раз в четыре года.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термин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для такого года говорят leap year. Это устойчивое выражение, которое используют в календарях, учебных материалах и повседневной речи.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уроком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leap year помогает читать даты, планировать школьные события и замечать, почему календарь иногда отличается от обычного ритма года.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leap year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григорианского календаря, который используется в Великобритании.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four seasons in Britain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 Британии обычно приносит больше света, зелени и более мягкую погоду. В это время удобно говорить о природе, одежде на перемену погоды и подготовке к школьным и семейным событиям.
</a:t>
            </a:r>
            <a:endParaRPr lang="en-US" sz="1141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часто связано с длинными днями, прогулками и поездками. Хотя жара бывает нечасто, именно summer помогает описывать каникулы, активный отдых и самые светлые недели года.
</a:t>
            </a:r>
            <a:endParaRPr lang="en-US" sz="1182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Autumn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 британском английском чаще говорят autumn, а не fall. Этот сезон связан с прохладой, дождями, опадающими листьями и началом нового учебного ритма.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 Британии обычно прохладная и сырая. Она помогает описывать тёмные вечера, ветреную погоду, зимнюю одежду и праздничное настроение в конце года.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weather through the year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Сырость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 Британии часто ощущаются влажность, ветер и прохлада. Поэтому в описаниях погоды нередко появляются слова rain, wind и clouds, особенно когда день выглядит серым и переменчивым.
</a:t>
            </a:r>
            <a:endParaRPr lang="en-US" sz="1366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погода обычно мягче, чем во многих других странах. Сильная жара держится недолго, поэтому летние дни часто подходят для прогулок, спорта и поездок на природу.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климат делает погоду непредсказуемой: солнце может смениться облаками или дождём очень быстро. Это важная особенность британского года и хороший повод учить слова для описания погоды.
</a:t>
            </a:r>
            <a:endParaRPr lang="en-US" sz="1282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Британии лучше понимается через сезоны, а не только через месяцы. Фотографии разных времён года и символы дождя, тумана и ветра делают эту тему наглядной и понятной.
</a:t>
            </a:r>
            <a:endParaRPr lang="en-US" sz="12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сезонные значения для Великобритании; данные приведены ориентировочно.
</a:t>
            </a:r>
            <a:endParaRPr lang="en-US" sz="877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daylight changes during the year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больше времени остаётся на прогулки, спорт и поездки после уроков, а зимой день заметно короче и заканчивается раньше.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длинный световой день приходится на июнь, а самый короткий — на декабрь; разница заметно влияет на повседневный ритм.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September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начинается осенью. Ученики возвращаются в школу, знакомятся с расписанием и делят год на terms, а иногда и на half-terms.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Autumn–spring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года идут учебные периоды и короткие каникулы. Самые заметные паузы — Christmas holidays и spring break, которые помогают разделить длинный учебный цикл.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July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лета учебный год завершается, и начинаются summer holidays. Это самый длинный отдых в году, после которого цикл снова начинается в September.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year in the UK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даты связаны с праздниками, другие — с официальными циклами. Это помогает читать британские календари и понимать тексты о жизни в Великобритании.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даты британского календаря и учебного года.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Important dates in the British year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часто встречаются в календарях, текстах и заданиях по английскому языку.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с этого дня в Великобритании начинается налоговый год.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налоговая система и официальные календарные правила.
</a:t>
            </a:r>
            <a:endParaRPr lang="en-US" sz="133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документах и финансовых расчётах britain uses a separate tax cycle. Он не совпадает с календарным годом и служит для официальных отчётов и налоговых сроков.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April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British year is experienced in daily life
</a:t>
            </a:r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британской жизни в течение года: от зимних праздников до летних каникул и нового учебного цикла.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конец года
</a:t>
            </a:r>
            <a:pPr algn="l" indent="0" marL="0">
              <a:lnSpc>
                <a:spcPct val="9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декабря британский год словно замедляется: сначала наступает Christmas Day, затем Boxing Day. Эти два дня часто связаны с семейными встречами, подарками и отдыхом, поэтому они заметно отделяют старый год от нового.
</a:t>
            </a:r>
            <a:endParaRPr lang="en-US" sz="8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огни и костры
</a:t>
            </a:r>
            <a:pPr algn="l" indent="0" marL="0">
              <a:lnSpc>
                <a:spcPct val="9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October приносит Halloween, а 5 November — Bonfire Night. Осенью в календаре появляется яркий контраст: сначала костюмы и фонарики, потом костры и фейерверки, которые делают ноябрь особенно запоминающимся для школьников.
</a:t>
            </a:r>
            <a:endParaRPr lang="en-US" sz="828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пауза
</a:t>
            </a:r>
            <a:pPr algn="l" indent="0" marL="0">
              <a:lnSpc>
                <a:spcPct val="9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 делят год на учебную и свободную части. В это время дети отдыхают, путешествуют и проводят больше времени на улице, а сама середина года воспринимается как самый длинный и светлый период.
</a:t>
            </a:r>
            <a:endParaRPr lang="en-US" sz="872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Holidays that divide the year into parts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григорианского календаря.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Weeks and days in a year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лишнего дня дата и день недели в календаре постепенно сдвигаются, поэтому расписания нужно проверять внимательно.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и високосный год почти совпадают по неделям, но дополнительный день делает их календарно разными.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особенность британского календаря
</a:t>
            </a:r>
            <a:endParaRPr lang="en-US" sz="2043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1752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Британии использовался другой календарный порядок, поэтому даты и счёт времени отличались от современных правил. Это создавало путаницу в документах и налоговых сроках.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1752
</a:t>
            </a:r>
            <a:pPr algn="l" indent="0" marL="0">
              <a:lnSpc>
                <a:spcPct val="100000"/>
              </a:lnSpc>
              <a:buNone/>
            </a:pPr>
            <a:r>
              <a:rPr lang="en-US" sz="49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перешла на григорианский календарь. После реформы календарные даты были упорядочены, а официальный счёт времени стал ближе к системе, принятой сегодня.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6 April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начала налогового года сохранилась именно такой. Это хороший пример того, как историческое решение продолжает влиять на современные документы и официальные расчёты.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Summary: different meanings of the word year
</a:t>
            </a:r>
            <a:endParaRPr lang="en-US" sz="2357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смысле year — это 365 дней, а в leap year — 366. Именно этот вариант чаще всего встречается в датах, календарях и повседневных разговорах.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year может означать учебный цикл, который делится на terms и holidays. Здесь важно не число дней, а порядок учебных периодов и каникул.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официальных и финансовых текстах year часто означает tax year. В Великобритании он начинается не 1 January, а 6 April, поэтому контекст особенно важен.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описывать природу, школу, финансы или традиции. Чтобы понять его точно, нужно смотреть на ситуацию и соседние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to remember about the British year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год связан не только с числом дней, но и с учебой, праздниками и традициями. Если помнить про context, leap year и разные виды year, читать календарь станет намного легче.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2026-05-31T06:59:15Z</dcterms:created>
  <dcterms:modified xsi:type="dcterms:W3CDTF">2026-05-31T06:59:15Z</dcterms:modified>
</cp:coreProperties>
</file>