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климатических областей: почему климат на Земле разный
</a:t>
            </a:r>
            <a:endParaRPr lang="en-US" sz="313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меняется от экватора до полюсов и от океана к суше.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области: что нужно знать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погода на один день, а долговременный режим условий. Чтобы объяснять различия между территориями, важно уметь читать климатические пояса, климатограммы и карты осадков и температур.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формирования климатических областей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урока географии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складывается не из одного, а из нескольких связанных между собой факторов.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широта, а остальные факторы уточняют и усиливают климатические различия.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местности и количество солнечного тепла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солнечные лучи падают почти отвесно, поэтому один и тот же участок получает больше энергии. Поверхность сильнее прогревается, а воздух над ней быстрее нагревается.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похожем рельефе и близости океана территории на разных широтах получают разное количество тепла, а значит, отличаются по климату.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широтное положение задаёт общий порядок смены климатических поясов: от жарких у экватора к более прохладным в умеренных широтах и холодным у полюсов.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поясами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угол падения солнечных лучей. Энергия распределяется по большей площади, поэтому нагрев ослабевает и температура становится ниже.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удалением к полюсам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циркуляция атмосферы и перенос воздуха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воздуха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не остаются неподвижными: они перемещаются из областей с большим давлением в области с меньшим. Так тепло и влага переносятся между широтами.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на схеме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отметить движение воздуха от экватора к тропикам, затем к умеренным широтам и полярным областям, чтобы увидеть общий порядок циркуляции.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тепла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Земли получает больше солнечной энергии, другая — меньше. Движение воздуха помогает выравнивать этот контраст, но делает климат разных районов неодинаковым.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ветры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формируются пассаты, западные ветры и полярные восточные ветры. Каждая система ветров действует в своём поясе и влияет на климатические условия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климатическая область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показывает, как из повторяющихся природных условий складывается устойчивый климат 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 — западное побережье Европы, где океан сглаживает температурные колебания и помогает поддерживать более влажные условия в течение года.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тип климата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побережий воздух обычно мягче: лето не слишком жаркое, зима менее холодная, а осадки выпадают чаще и распределяются равномернее.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 побережья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материков влияние океана ослабевает. Здесь лето становится жарче, зима холоднее, а разница температур между сезонами заметно увеличивается.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глубине материка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Азии показывают противоположную картину: воздух суше, сезонные различия сильнее, а климат становится более резким.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тип климата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и удаленности от него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 их роль в климате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океанические течения подогревают воздух над водой и у берегов. Они часто делают климат побережий мягче и помогают сохранять повышенную влажность.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тепло на большие расстояния и помогают объяснить, почему одинаковые широты в разных частях Земли могут иметь разный климат.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смягчает климат Западной Европы, а Перуанское течение связано с сухостью западного побережья Южной Америки и формированием пустынных районов.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течения, наоборот, охлаждают прибрежный воздух. Из-за этого температура снижается, а количество осадков часто уменьшается, особенно на западных берегах материков.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высота над уровнем моря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холоднее: в среднем температура понижается примерно на 6 °C на каждый километр. Поэтому горные территории прохладнее равнин даже на одной широте.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Подъём в горы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воздушные массы, поднимаясь по горным склонам, охлаждаются и дают больше осадков. Поэтому на наветренной стороне гор часто влажнее и зеленее.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Наветренные склоны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перевала воздух становится суше, и осадков здесь меньше. Так возникает «дождевая тень» — область с более сухим климатом за горным хребтом.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Подветренная сторона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73" y="2199550"/>
            <a:ext cx="812905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учебник географии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широта и количество солнечного тепла связаны с температурой, влажностью и сезонными различиями.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тепла получает территория; это отражается на температуре, осадках и сезонности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к климатической карте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климатической карте сразу заметны изотермы — линии, соединяющие точки с одинаковой температурой. По ним легко увидеть, где территория получает больше тепла, а где климат остаётся прохладным. Это помогает сравнивать северные и южные районы материков без длинных таблиц.
</a:t>
            </a:r>
            <a:endParaRPr lang="en-US" sz="796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 первом плане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Изогиеты показывают, сколько осадков выпадает в разных районах. По ним можно быстро определить влажные зоны, сухие области и переходные территории. Если внимательно читать условные знаки, карта подсказывает, где природа более засушливая, а где господствует избыток влаги.
</a:t>
            </a:r>
            <a:endParaRPr lang="en-US" sz="819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видны по легенде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позволяет сопоставлять побережья, внутренние районы материков и горные области. Один взгляд на легенду и цветовую шкалу показывает, почему рядом могут быть и влажные леса, и сухие степи. Так климат становится не абстрактным понятием, а наглядной картиной.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климата по температуре и осадкам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учебник географии; обобщённые учебные данные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уровень тепла, но и различия в увлажнении. Это помогает увидеть, почему одни территории удобны для земледелия, а другие требуют экономного расходования воды.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территории имеют меньшую сезонную контрастность, а пустыни сочетают высокое летнее тепло с крайне малым количеством осадков.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жарко и влажно, а где сухо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жарко круглый год, а температура меняется слабо. Частые ливни, грозы и высокая влажность создают условия для густых влажных лесов и богатой растительности.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сезонность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тропические области одинаково сухие: в некоторых из них есть влажный и сухой сезоны. Это создаёт условия для саванн, где травы соседствуют с отдельными деревьями.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воздух часто опускается вниз и становится сухим. Из-за этого формируются засушливые районы, где распространены пустыни, полупустыни и редкая растительность.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увлажнение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над экватором быстро нагревается, поднимается вверх и охлаждается, поэтому водяной пар превращается в облака и осадки. Именно поэтому дожди здесь выпадают почти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135100" cy="15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условия в умеренных широтах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07900" y="3872138"/>
            <a:ext cx="19620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делает климат мягким: зимы не слишком холодные, лето прохладнее, а осадки распределяются более равномерно в течение года.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07925" y="3481000"/>
            <a:ext cx="19620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побережий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11975" y="2387838"/>
            <a:ext cx="19620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задерживать воздушные массы и менять распределение осадков. Поэтому даже на одной широте климат в соседних районах может сильно различаться.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12000" y="1996700"/>
            <a:ext cx="19620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575925" y="3366073"/>
            <a:ext cx="19620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океана климат становится более континентальным. Лето теплеет, зима становится холоднее, а разница температур между сезонами увеличивается.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575950" y="2974947"/>
            <a:ext cx="19620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4743950" y="2887572"/>
            <a:ext cx="19620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и циклоны приносят влажный воздух и переменчивую погоду. Они особенно заметны в тех районах, где нет высоких горных преград.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743975" y="2496428"/>
            <a:ext cx="19620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ветров и циклонов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области у полюсов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длится большую часть года, а лето очень короткое и прохладное. Низкое солнце даёт мало тепла, поэтому поверхность долго остаётся промёрзшей.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люди приспосабливаются к экстремальным условиям, но возможности для жизни остаются очень ограниченными. Здесь особенно важны теплоизоляция, запасы и осторожный образ жизни.
</a:t>
            </a:r>
            <a:endParaRPr lang="en-US" sz="781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ограничениями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полюсов зимой наступает полярная ночь, когда солнце долго не поднимается над горизонтом. Это ещё больше усиливает охлаждение и делает климат суровым.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холод, осадков выпадает немного. Воздух в этих широтах содержит мало влаги, поэтому значительная часть поверхности покрыта снегом и льдом, а не дождевыми водами.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климатограммы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 объединяет температуру и осадки по месяцам и помогает определить тип климата по характеру их изменения.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климатической области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 климатограмму, климатическую карту и географическое положение территории. Эти источники вместе дают основу для точного вывода о климате.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данные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признаки побережья и внутренней части материка, а также влияние океана и ветров. Так можно назвать климатическую область и объяснить её особенности.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 годовое количество осадков и сезон их наибольшего выпадения. Это помогает понять, влажная территория или засушливая, и когда условия наиболее благоприятны.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осадки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средние температуры января и июля, а также годовую амплитуду. По этим признакам видно, насколько климат мягкий или резко континентальный.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температуру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482976"/>
            <a:ext cx="3989100" cy="1472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Морской, континентальный и муссонный климат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климатические области по температуре, влаге и влиянию океана.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смягчает океан, континентальный усиливает сезонные контрасты, а муссонный выделяется резкой сменой влажного и сухого периодов.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68812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218" y="1968812"/>
            <a:ext cx="221306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86695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99302"/>
            <a:ext cx="321900" cy="257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84995"/>
            <a:ext cx="321900" cy="286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важен в повседневной жизни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можно выращивать и как долго длится сезон полевых работ. От него зависит выбор сроков посева, уборки и необходимость защиты растений.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местах особенно важны орошение, накопление воды и её экономия. Там, где осадков больше, люди могут использовать водные ресурсы более свободно, но тоже должны их беречь.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дома делают более тёплыми, а в жарких — лучше защищают от перегрева. Климат влияет на толщину стен, форму крыши и способы отопления или охлаждения.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 для жизни с учётом температуры, влаги и удобства хозяйства. Климат влияет на плотность населения, развитие городов и способы адаптации к природной среде.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гололёд, сильные дожди и жара влияют на работу транспорта. Поэтому в разных климатических условиях по-разному планируют дороги, перевозки и сезонные поездки.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области: общий вывод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формируется не случайно: его задают широта, океаны, ветры, течения и рельеф. Умение читать карту и климатограмму помогает понять эти различия и объяснить природу разных территорий.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2026-06-02T14:32:34Z</dcterms:created>
  <dcterms:modified xsi:type="dcterms:W3CDTF">2026-06-02T14:32:34Z</dcterms:modified>
</cp:coreProperties>
</file>