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звезда, дарящая Земле свет, тепло и жизнь.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огненный шар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Солнца Земля была бы холодной и тёмной
</a:t>
            </a:r>
            <a:endParaRPr lang="en-US" sz="243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кажется далёким и маленьким, но именно оно согревает Землю и делает мир ярким. Его свет запускает жизнь растений, помогает природе меняться и наполняет наш день теплом.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не планета, а звезда. Оно светит само, потому что внутри него происходят очень мощные процессы, которые выделяют огромное количество энергии.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газ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состоит в основном из водорода и гелия. Это не твёрдое тело, а раскалённый газ, поэтому его нельзя сравнивать с камнем или шариком.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рождающаяся внутри Солнца, выходит наружу в виде света и тепла. Именно они доходят до Земли и делают нашу планету пригодной для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нас Солнце — самая близкая звезда. Поэтому оно выглядит большим и ярким, а остальные звёзды кажутся крошечными огоньками на ночном небе.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Солнце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рядом с Солнцем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разница в размерах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намного больше Земли: его диаметр примерно в 109 раз больше. Поэтому рядом с ним наша планета кажется совсем маленькой, почти как точка.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орбите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 стоит на месте, а движется вокруг Солнца. На рисунке это важно показать, потому что именно такое движение помогает объяснить многие явления на небе.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Обманчивый вид на небе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выглядит маленьким не потому, что оно мало, а потому, что находится очень далеко. Расстояние до него настолько велико, что глаз видит лишь яркий круг.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миллионов градусов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Солнца царит невероятный жар, и именно там появляются свет и тепло, которые доходят до Земли.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температура в центре Солнца, где рождается его энергия.
</a:t>
            </a:r>
            <a:endParaRPr lang="en-US" sz="231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даёт свет и тепло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рождается внутри Солнца и доходит до его поверхности.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Солнца есть пятна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пятна выглядят тёмными на яркой поверхности Солнца. На самом деле они просто немного холоднее окружающих участков, хотя всё равно остаются очень горячими.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внимательно следят за пятнами, потому что их количество и размеры помогают понять, насколько активно ведёт себя Солнце в данный момент.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пятен становится больше, это помогает заметить изменения на Солнце. Такие наблюдения важны для науки и для изучения процессов, которые происходят в космосе.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и протуберанцы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вспышка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Солнце происходит мощная вспышка, и в космос устремляется огромный поток энергии. Это похоже на яркую искру, только во много раз сильнее. Такие события показывают, что Солнце умеет удивлять даже учёных.
</a:t>
            </a:r>
            <a:endParaRPr lang="en-US" sz="1705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Огненные дуги над краем
</a:t>
            </a:r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Протуберанцы выглядят как гигантские дуги или языки света, которые поднимаются над краем Солнца. Они напоминают фантастические мостики из огня. На самом деле это очень горячее вещество, которое удерживается силой Солнца.
</a:t>
            </a:r>
            <a:endParaRPr lang="en-US" sz="16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постоянно отправляет в космос множество частиц. Этот невидимый поток и называют солнечным ветром.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 может изменять магнитное поле Земли. Наша планета словно прикрывается от него своей невидимой защитой.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сияние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солнечный ветер становится сильнее, в небе могут появляться красивые разноцветные огни. Это северное сияние.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Помехи для 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сильный солнечный ветер мешает спутникам и радиосвязи. Поэтому учёные внимательно следят за его изменениями.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помогает живым существам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попадает на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ловят солнечный свет и используют его для фотосинтеза. Так они создают себе пищу и начинают расти.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становится энергией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люди получают энергию, когда едят растения или продукты, сделанные из них. Получается настоящий цепной обед!
</a:t>
            </a:r>
            <a:endParaRPr lang="en-US" sz="173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остаётся жидкой
</a:t>
            </a:r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помогает поддерживать подходящую температуру на Земле. Благодаря этому вода не превращается в лёд и остаётся доступной для жизни.
</a:t>
            </a:r>
            <a:endParaRPr lang="en-US" sz="1726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ночь и времена года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поворачивается вокруг своей оси, одна её сторона освещена Солнцем, а другая остаётся в тени. Так сменяются день и ночь, словно планета делает медленный поворот.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Земли наклонена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ось немного наклонена. Из-за этого разные части Земли получают солнечный свет по-разному в течение года, и погода становится то теплее, то холоднее.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зима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солнечные лучи падают почти прямо, поэтому поверхность Земли нагревается сильнее. Зимой лучи идут под меньшим углом, и тепло распределяется слабее.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этих движений мы получаем привычный ритм жизни: утро, день, вечер, смену сезонов и разные погодные условия. Без них наш мир был бы совсем скучным.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Солнце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телескоп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смотрят на Солнце через специальные телескопы и приборы. Они не просто любуются им, а изучают пятна, вспышки, движение газа и изменения яркости.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спутники передают снимки и измерения прямо из космоса. Благодаря им учёные узнают, что происходит у Солнца, даже когда Земля находится далеко и всё скрыто облаками.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помогают измерять свет, температуру и магнитное поле. Эти данные нужны, чтобы лучше понимать, как Солнце устроено и почему оно иногда бывает очень активным.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аппараты подходят к Солнцу особенно близко и выдерживают его жар. Они присылают новые сведения, которые помогают учёным разгадывать солнечные тайны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смотреть на Солнце без защиты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Глазам это вредит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очень яркий и может повредить глаза даже за короткое время. Опасность в том, что боль появляется не сразу, а повреждение уже может случиться.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фильтры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бинокль или телескоп без специального фильтра использовать нельзя. Такой прибор собирает слишком много света, и смотреть через него на Солнце становится особенно опасно.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Солнце можно только безопасно: через тень, с помощью проекции изображения или через приборы с солнечным фильтром. Так глаза остаются в порядке.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изучать Солнце, лучше делать это вместе со взрослым и соблюдать правила. Осторожность здесь важнее любопытства, как бы ни манило это яркое светило.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минут 20 секунд
</a:t>
            </a:r>
            <a:endParaRPr lang="en-US" sz="302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показывает, как далеко находится Солнце от нашей планеты. Мы видим его почти сразу, но на самом деле солнечный свет путешествует через космос несколько минут.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летит солнечный свет до Земли.
</a:t>
            </a:r>
            <a:endParaRPr lang="en-US" sz="295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 о среднем расстоянии Земля—Солнце и скорости света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сказках и обычаях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утро в народных сказках
</a:t>
            </a:r>
            <a:pPr algn="l" indent="0" marL="0">
              <a:lnSpc>
                <a:spcPct val="100000"/>
              </a:lnSpc>
              <a:buNone/>
            </a:pPr>
            <a:r>
              <a:rPr lang="en-US" sz="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Солнце часто бывает добрым помощником: оно просыпается раньше всех, разгоняет тьму и помогает героям найти дорогу. Такой образ понятен детям и взрослым, потому что утро без солнечного света кажется совсем сонным.
</a:t>
            </a:r>
            <a:endParaRPr lang="en-US" sz="128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света и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обычаях люди радовались солнечному дню, встречали весну и благодарили Солнце за урожай. На праздниках его изображали ярким кругом, будто тёплым сердцем неба, которое греет землю и людей.
</a:t>
            </a:r>
            <a:endParaRPr lang="en-US" sz="13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течение суток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меняются свет и тепло из-за движения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 выглядит жёлтым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цвет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излучает почти белый свет, в котором смешаны разные цвета. Поэтому в космосе оно выглядит очень ярким и белым, а не жёлтым, как на рисунках.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рассеивает часть света. Из-за этого Солнце часто кажется жёлтым, особенно когда оно низко над горизонтом утром или вечером.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глаза и воздух вокруг нас немного меняют цветовое восприятие. Поэтому привычный жёлтый диск — это не точный цвет Солнца, а его земной «портрет».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Солнце исчезло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тёмная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Солнце вдруг исчезло бы, Земля очень быстро погрузилась бы в темноту. Температура начала бы падать, и ночной холод пришёл бы уже не на несколько часов, а надолго.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Печальная жизнь без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смогли бы получать свет для роста, а значит, исчезла бы пища для животных и людей. Наша планета стала бы местом, где жизнь почти невозможна, и это совсем не сказка.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Солнце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не планета, а звезда. Оно состоит из очень горячего газа и само создаёт свет и тепло, которые доходят до Земли.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идёт не мгновенно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Солнечному свету нужно около 8 минут 20 секунд, чтобы добраться до нас. Поэтому мы видим Солнце чуть-чуть «из прошлого».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горячее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Солнца температура намного выше, чем на его поверхности. Именно поэтому там происходят мощные процессы, которые дают огромную энергию.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Солнца не росли бы растения, не было бы тёплой воды и привычной жизни на Земле. Оно помогает всему живому каждый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сердце нашей планеты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незаметно трудится каждый день: греет Землю, дарит свет и помогает жизни продолжаться. Без него наша планета была бы холодной и тёмной, как выключенный фонарик.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2026-05-26T03:51:05Z</dcterms:created>
  <dcterms:modified xsi:type="dcterms:W3CDTF">2026-05-26T03:51:05Z</dcterms:modified>
</cp:coreProperties>
</file>