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государства и общества в Смутное время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власть слабеет, общество распадается быстрее, чем успевает возникнуть новый порядок.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 — это не только борьба за трон, но и общий кризис страны: голод, насилие, распад управления и утрата доверия к власти.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Смута: когда государство теряет опору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политический кризис быстро перерос в социальный и военный.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лет династический спор превратился в распад власти, а затем завершился восстановлением легитимного центра.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Смутного времени, 1598–1613
</a:t>
            </a:r>
            <a:endParaRPr lang="en-US" sz="130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шкала Смуты 1598–1613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кризиса власти в начале XVII века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как цепочка кризисов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пресечения династии Рюриковичей привычный порядок наследования исчез. Власть уже нельзя было оправдать только традицией, поэтому каждый претендент должен был доказывать право на престол.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династии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Годунов пришёл к власти через избрание, а не по наследству. Это ослабило ощущение бесспорной законности и сделало власть более уязвимой для сомнений и слухов.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 праве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Годунова спор о «законном царе» стал центральным вопросом политики. Когда на него не существовало убедительного ответа, любое правление выглядело временным и оспариваемым.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Незавершённая легитимность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Династический кризис и вопрос законности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делал хлеб недоступным для многих семей. Даже там, где зерно было, оно становилось слишком дорогим, поэтому бедность превращалась в постоянную угрозу выживания.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Дорогой хлеб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ограничения усиливали напряжение: зависимость от землевладельца воспринималась особенно остро в момент бедствия. Это толкало людей к бунтам, уходу и поиску защиты вне обычных правил.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взрыв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1601–1603 годов был связан не с одной причиной, а с цепью неурожаев, холодов и сбоев снабжения. В результате резко выросла смертность и усилилось отчаяние населения.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голода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покидали деревни в поисках пищи, а хозяйства теряли работников. Массовое бегство крестьян разрушало привычный уклад и увеличивало нагрузку на те районы, куда они уходили.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Бегство и разорение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Голод, разорение и социальное напряжение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Польско-литовское государство поддерживало претендентов на русский престол и использовало внутреннюю слабость соседней державы для расширения влияния на западных рубежах.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Польши и Литвы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Интервенция показала, что внутренний распад быстро становится международным конфликтом, когда соседи начинают решать свои задачи чужими руками и чужой войной.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смуты к войне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действовала на северо-западе: борьба за города и территории превратила российский кризис в несколько фронтов одновременно, усиливая давление на центр.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Шведский фактор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вмешательство соседей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Боярские группировки влияли на решения сильнее, чем единый центр. Из-за этого власть действовала медленно, а ключевые решения часто зависели от временных союзов и личной выгоды.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центр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Лояльность элит менялась вместе с обстановкой. Многие служилые люди поддерживали того, кто обещал безопасность, должности или сохранение имущества, а не устойчивый государственный порядок.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верность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соперничала с региональными центрами, которые пытались действовать самостоятельно. Такая конкуренция подрывала единство страны и делала подчинение власти неочевидным на местах.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и сбор налогов работали нестабильно, потому что власть не могла гарантировать исполнение распоряжений. Из-за этого мобилизация войска и управление территориями постоянно давали сбои.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управления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центрального управления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 в 1605–1610 годах хорошо показывает, насколько быстро разрушалась политическая устойчивость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режим не успевал стать прочной опорой страны; власть дробилась, а единое управление исчезало.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Смутного времени, 1605–1610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центров силы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Смуту именно ясность прав на власть решала, кто собирает налоги, назначает воевод и удерживает города.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Смутного времени, 1598–1613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длился период, когда спор о законности парализовал управление.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лет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1601–1603 годов превратил социальное напряжение в открытую вспышку насилия и ускорил распад привычных связей между людьми и властью.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хронология Смутного времени, учебные и справочные материалы по истории России.
</a:t>
            </a:r>
            <a:endParaRPr lang="en-US" sz="1059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годы, когда голод, бегство и вооружённые столкновения сделали общество особенно уязвимым.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90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1601–1603
</a:t>
            </a:r>
            <a:endParaRPr lang="en-US" sz="59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уездах быстро расходились рассказы о «чудесном спасении» царевича Дмитрия. Такие истории давали надежду на возвращение справедливого царя и подрывали доверие к официальной власти, если она не могла убедительно объяснить происходящее.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Слух, который опережал власть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самозванца часто рождалась из расчёта. Одни искали защиту и должность, другие — шанс изменить своё положение, а третьи просто выбирали сторону, которая в тот момент казалась сильнее и безопаснее.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надежды и выгоды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Самозванец убеждал не только именем, но и обещаниями: облегчить тяготы, наказать «виновных» и восстановить порядок. Для многих это звучало как понятный выход из хаоса, особенно на фоне голода и насилия.
</a:t>
            </a:r>
            <a:endParaRPr lang="en-US" sz="109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порядка и мести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самозванцах и слухах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стали опасными из-за разбойных отрядов и хаоса. Торговля сокращалась, поездки откладывались, а связь между городами и уездами ослабевала, делая жизнь ещё более замкнутой.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пути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города или слух о ней воспринимались как реальная угроза. Люди укрепляли стены, дежурили у ворот и жили в ожидании нападения, а не в обычном городском ритме.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тревоге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становился дефицитом, а цены росли быстрее доходов. Для многих семей это означало переход от обычной жизни к постоянной борьбе за еду и самые простые товары.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продовольствия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Разорённые деревни и пожарища меняли привычный уклад. Люди покидали хозяйства, теряли имущество и искали укрытие в более безопасных местах, не зная, вернутся ли домой.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жилья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трудности Смуты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1604 году Лжедмитрий I вошёл в пределы России с поддержкой части польской знати и сторонников внутри страны. Его появление сразу превратило спор о власти в острую политическую борьбу.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1604: появление претендента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вскоре поддержка стала таять: недоверие, боярские интриги и насилие привели к падению Лжедмитрия I. Его судьба сделала самозванство символом нестабильности всей эпохи.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1606: крушение режима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1605 году после смерти Бориса Годунова Лжедмитрий I сумел занять престол. Это показало, насколько быстро меняется ситуация, когда общество не видит прочной и убедительной законной власти.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1605: захват власти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политического перелома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общества входили в кризис с разными интересами и страхами, поэтому поддержка сил менялась в зависимости от того, кто обещал порядок, защиту или выгоду.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строилась не на едином взгляде, а на прагматичном выборе способов выжить в условиях распада власти.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социальных групп периода Смуты по учебным материалам по истории России.
</a:t>
            </a:r>
            <a:endParaRPr lang="en-US" sz="1066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поддерживали разные силы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местном управлении, городских союзах и ополчениях в 1600-е годы.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распада к самоорганизации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стало объединение людей вокруг практической цели — собрать средства и снарядить войско. Кузьма Минин сумел убедить горожан и посадских в том, что спасение Москвы требует общих жертв и строгого порядка.
</a:t>
            </a:r>
            <a:endParaRPr lang="en-US" sz="1012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ресурсов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второго ополчения стала не только военным успехом, но и знаком того, что общество способно объединиться ради общего будущего. Именно это создало основу для восстановления государства.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военное руководство перешло к Дмитрию Пожарскому. Его авторитет помог соединить разные отряды в более дисциплинированную силу, где важны были подчинение, координация и единый замысел.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командование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единство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1613 года собрал представителей разных сословий и территорий. В условиях усталости от войны и разброда это было важным способом вернуть общепризнанный центр принятия решений.
</a:t>
            </a:r>
            <a:endParaRPr lang="en-US" sz="99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 форма согласия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законности стало возможно заново выстраивать управление, сбор налогов и военную организацию. Это не решило всех проблем сразу, но вернуло стране управляемость и перспективу стабилизации.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восстановлению порядка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Михаила Романова восстановило представление о законной власти. Новый правитель стал символом прекращения междоусобицы и начала долгого процесса укрепления государства.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легитимный правитель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восстановили власть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сопоставлены ключевые причины кризиса и основные способы преодоления. Это показывает, что выход из Смуты был не мгновенным, а постепенным.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усиливался сразу по нескольким направлениям, а восстановление стало возможным только при сочетании самоорганизации общества и возвращения легитимной власти.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хронологии и причинам Смутного времени на основе учебных материалов по истории России.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Смутного времени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выбралась из Смуты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завершилась не только победой над хаосом, но и восстановлением доверия к власти. Когда общество согласилось на общий порядок, страна смогла снова управлять собой и двигаться вперёд.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2026-07-26T09:08:18Z</dcterms:created>
  <dcterms:modified xsi:type="dcterms:W3CDTF">2026-07-26T09:08:18Z</dcterms:modified>
</cp:coreProperties>
</file>