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страна: от края до края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огромная страна с севером, югом, морями и горами.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страна больших расстояний и разных краёв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раскинулась на огромной территории, где рядом существуют полярная ночь, леса, степи и морские берега. Каждый край живёт по-своему, но все части страны соединяют общая история, язык и любовь к Родине.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8109" y="1779938"/>
            <a:ext cx="493523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16495"/>
            <a:ext cx="658031" cy="5849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России: Арктика и тундра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вечная мерзлота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крайнем севере зима длится очень долго, а земля во многих местах остаётся замёрзшей круглый год. Здесь люди умеют жить в суровом климате и ценят тепло дома и заботу близких.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ночь и белые ночи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долго не показывается над горизонтом, а летом почти не прячется. Такое небо удивляет даже тех, кто видит его не впервые, и делает север по-настоящему особенным.
</a:t>
            </a:r>
            <a:endParaRPr lang="en-US" sz="1367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тундры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живут северные олени, песцы, белые медведи и множество птиц. Эти животные хорошо приспособлены к холоду, ветру и долгой зиме.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на Севере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строят тёплые дома, надевают очень тёплую одежду и помогают друг другу. Здесь особенно важно быть внимательным, ведь природа красива, но непроста.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 и северо-запад России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реках и мостах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встречает гостей каналами, набережными и изящными мостами. Его улицы словно дружат с водой, а старинные здания напоминают о богатой истории города. Здесь хочется смотреть по сторонам медленно, чтобы ничего не пропустить.
</a:t>
            </a:r>
            <a:endParaRPr lang="en-US" sz="1183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Балтийский берег и старые улицы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 стоит у Балтийского моря и отличается от многих других российских городов своим особым обликом. В северо-западном крае много музеев, рек и красивых исторических мест, которые интересно рассматривать как большую живую книгу.
</a:t>
            </a:r>
            <a:endParaRPr lang="en-US" sz="12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средняя полоса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Просыпаются сады, распускаются почки на берёзах и соснах, а воздух становится мягким и свежим.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Зреют ягоды, зеленеют леса и поля, а у рек и озёр становится особенно многолюдно и весело.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окрашивается в золотые и красные цвета, словно художник взял самые яркие краски.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полоса засыпает снегом, и города с деревнями становятся тихими и светлыми.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великая река России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начинается небольшой речкой, а затем превращается в огромную водную дорогу. Её берега связывают города, деревни и целые области, как длинная голубая нить на карте.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Волге перевозят грузы, по её берегам живут и работают люди, а сама река даёт воду природе и городам. Недаром её называют русской рекой-дорогой.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каменный пояс страны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добывают полезные ископаемые, работают заводы и развиваются крупные города. Здесь труд людей очень заметен, а промышленность стала важной частью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Екатеринбург, Пермь и Челябинск известны своими делами, а не только названиями. Урал часто называют опорой России — прочной и надёжной.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тянутся с севера на юг и словно разделяют Европу и Азию. Это длинная горная цепь с богатой природой и крепким характером.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Сибирь: огромные просторы и Байкал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занимает огромную часть России. Здесь раскинулись тайга, широкие реки и бескрайние пространства, где природа кажется особенно мощной и спокойной одновременно.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поражает своей глубиной и чистой водой. Зимой в Сибири очень холодно, зато летом особенно хорошо видно, насколько богата и красива эта земля.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часовых поясов охватывают Россию, поэтому на Дальнем Востоке день начинается раньше всего.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Российской Федерации о порядке исчисления времени
</a:t>
            </a:r>
            <a:endParaRPr lang="en-US" sz="753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огромной протяжённости страны здесь раньше всех встречают новый день. Это особенно заметно на самом востоке России, у берегов Тихого океана.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России: тепло, сады и урожай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долго держится тёплая погода, много солнца и хватает времени для садов, виноградников и полей. Здесь особенно щедро зреют овощи и фрукты.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Краснодарский край, Ростовская область, Крым и горные курорты Кавказа известны красивой природой и удобными условиями для отдыха. Эти места любят и жители, и гости.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России славится гостеприимством: здесь умеют встречать по-доброму и угощать с душой. А когда на столе свежий урожай, настроение становится ещё лучше.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край и живые традиции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башни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Кавказе высится много гор, а между ними бегут быстрые реки. Здесь можно увидеть древние башни, которые словно сторожат перевалы и напоминают о долгой истории края.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обычаи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Дагестане, Кабардино-Балкарии, Северной Осетии и Чечне живут разные народы. Они бережно хранят языки, семейные правила, песни, танцы и угощения, которыми любят встречать гостей.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 живут одной страной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десятки народов, и каждый из них вносит в общую жизнь свои песни, сказки, костюмы и обычаи. От этого страна становится яркой и неповторимой.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народов разные языки и праздники, но у всех есть важные общие ценности: уважение к старшим, забота о семье и любовь к своей земле и дому.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узнают традиции соседей, им легче понимать друг друга. Так дружба становится крепче, а в классе и в стране меньше ссор и больше добрых дел.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России живут как большая дружная семья. У каждого — свой характер, но Родина одна, и её хотят видеть сильной, красивой и мирной.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06673"/>
            <a:ext cx="341226" cy="30331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06673"/>
            <a:ext cx="341226" cy="303312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хранят историю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сердце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рядом стоят древние стены Кремля, широкие проспекты и современные здания. Москва соединяет историю государства и жизнь большого сегодняшнего города.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город на воде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город знаменит реками, каналами, мостами и красивыми набережными. Здесь много дворцов, музеев и улиц, которые рассказывают о прошлом России.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и Ярославль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хранит знаменитый Кремль, а Ярославль входит в Золотое кольцо. Оба города показывают, как бережно в России относятся к памятникам и старинной архитектуре.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у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востоке страны город встречает рассветы над морем. Здесь чувствуется дыхание Тихого океана, а рядом живут история, порт и современная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России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много лесов, рек, озёр и плодородных земель. Есть нефть, газ, уголь и металлы, которые помогают работать заводам, строить дома и развивать города.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нужны людям каждый день, но их нельзя тратить бездумно. Леса, вода и почва требуют бережного отношения, чтобы ими могли пользоваться и дети, и внуки.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моря и озёра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352705" y="259837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реки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Волга, Обь, Енисей, Лена и Амур несут свои воды через города и степи. Они кормят природу, помогают людям и служат настоящими дорогами.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2462" y="3369515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моря рядом с человеком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озёра дают рыбу, воду и красивые виды. У их берегов люди отдыхают, работают и учатся любить природу ещё сильнее.
</a:t>
            </a:r>
            <a:endParaRPr lang="en-US" sz="1336" dirty="0"/>
          </a:p>
        </p:txBody>
      </p:sp>
      <p:sp>
        <p:nvSpPr>
          <p:cNvPr id="11" name="Text 4"/>
          <p:cNvSpPr txBox="1"/>
          <p:nvPr/>
        </p:nvSpPr>
        <p:spPr>
          <a:xfrm>
            <a:off x="4952462" y="152290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на карте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омывается многими морями и богата тысячами рек и озёр. На карте водные линии тянутся через всю страну и соединяют разные края.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праздники нашей страны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России состоит из белой, синей и красной полос. Эти цвета можно увидеть на зданиях, на торжествах и в важных для страны моментах.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изображён двуглавый орёл, а гимн звучит на торжественных событиях. Все три символа помогают людям чувствовать себя частью одной страны.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 отмечают 12 июня, а Масленица и Сабантуй радуют играми, песнями и угощениями. Такие праздники учат дружбе, уважению и хорошему настроению.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делает Россию сильной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врача, день учителя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встречает людей в больнице, а учитель — детей в классе. Один помогает быть здоровыми, другой открывает дорогу к знаниям. Их труд заметен не сразу, но без него не вырастет ни один город и ни одно будущее.
</a:t>
            </a:r>
            <a:endParaRPr lang="en-US" sz="1179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и на заводе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выращивает хлеб, овощи и фрукты, а инженер придумывает машины и новые устройства. На юге колосится пшеница, а в городе гудят мастерские. Вместе они делают жизнь удобной, сытой и нужной для всех.
</a:t>
            </a:r>
            <a:endParaRPr lang="en-US" sz="120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характер и смелая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Шахтёр спускается под землю, рыбак выходит в море, а спасатель идёт туда, где нужна помощь. Эти люди не боятся трудностей. Они показывают, что сила страны живёт в смелых и добрых руках.
</a:t>
            </a:r>
            <a:endParaRPr lang="en-US" sz="11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часовых поясов показывают, как далеко раскинулась страна с запада на восток.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сведения о России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сразу видно, что Россия очень большая: в одном краю уже утро, а в другом ещё вечер. Это помогает понять размах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края России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сближают русский язык, дружба народов и уважение к традициям. Когда рядом живут и помогают друг другу, Россия становится крепче и дружнее.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край красив по-своему, но все вместе они составляют один дом. В этом доме важно помнить о близких, беречь мир и гордиться своей страной.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юг, запад и восток очень разные по природе, но их соединяют общая история, общие законы и забота о Родине. Так страна остаётся единой.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одна страна, много удивительных краёв
</a:t>
            </a:r>
            <a:endParaRPr lang="en-US" sz="2748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похожа на большую карту чудес: здесь есть северный лёд, южное солнце, горы, леса, моря и города. Её сила — в природе, труде людей и дружбе народов.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2026-05-21T09:09:39Z</dcterms:created>
  <dcterms:modified xsi:type="dcterms:W3CDTF">2026-05-21T09:09:39Z</dcterms:modified>
</cp:coreProperties>
</file>