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 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помогают говорить и писать правильно.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род существительных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влияет на согласование слов в предложении. Если его определить неверно, фраза звучит неточно: не говорят «красивый тетрадь» или «новое книга». Эта тема помогает уверенно писать и отвечать на уроках.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— постоянный признак слова: он сохраняется в разных формах, даже при изменении падежа и числа.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имени существительного выделяют основных рода: мужской, женский и средний.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мужскому роду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слова стол, дом, день, герой. В начальной форме у них часто нет окончания, поэтому такой признак легко заметить.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сочетаются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существительными употребляются местоимения он, мой. В прошедшем времени глаголы обычно имеют форму на -л: ученик отвечал, брат читал.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относятся существительные с окончаниями -а и -я: книга, мама, земля, неделя. Такие слова легко узнавать в начальной форме по последней букве.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 с мягким знаком на конце: тетрадь, ночь, дочь. С ними употребляются слова она, моя, а в прошедшем времени — формы типа мама улыбалась.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 с мягким знаком на конце: тетрадь, ночь, дочь. С ними употребляются слова она, моя, а в прошедшем времени — формы типа мама улыбалась.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 среднему роду относятся слова с окончаниями -о, -е, -ё: окно, море, солнце, платье. Обычно они обозначают предметы, явления или отвлечённые понятия.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 такими существительными употребляются местоимения оно, моё. В прошедшем времени глаголы принимают форму на -ло: окно было открыто, солнце светило.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трёх родов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заметные языковые ориентиры. По ним легче сравнить родовые группы и увидеть, где нужны дополнительные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обобщения по теме «Род имён существительных», 5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в большинстве случаев, но исключения требуют проверки по словарю и по форме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и примеры слов по родам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окончания чаще всего связаны с каждым родом, и где нужно помнить исключения.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«Род имён существительных»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подсказывает род, но слова-исключения нельзя определять только по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 начальной форме, окончании, местоимении и словарных исключениях.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Некоторые существительные нельзя определить только по окончанию. К ним относятся путь, день, мать, время и слово: для таких слов нужна словарная проверка и внимание к употреблению.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Мягкий знак на конце не всегда означает женский род. Сравните: путь — мужской род, а ночь — женский. Поэтому важно смотреть не только на последнюю букву, но и на слово целиком.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заимствованных и несклоняемых слов род часто запоминают отдельно. Например, кофе в школьной норме относят к мужскому роду, хотя по форме это слово не подсказывает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существительные остаются неизменными во всех падежах: метро, пальто, кино, кафе. Поэтому их род нельзя узнать только по окончанию — нужно учитывать значение и употребление в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чаще относятся к среднему роду: новое метро, тёплое пальто. А слова, обозначающие людей или животных, могут быть мужского либо женского рода: молодой атташе, строгая мадам.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чаще относятся к среднему роду: новое метро, тёплое пальто. А слова, обозначающие людей или животных, могут быть мужского либо женского рода: молодой атташе, строгая мадам.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согласование слов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подстраивается под род существительного. Мы говорим высокий дом, высокая башня, высокое здание, потому что форма слова меняется вместе с существительным.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быстро проверить род. Существительные мужского рода сочетаются с он, женского — с она, среднего — с оно: он пришёл, она пришла, оно пришло.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прошедшем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тоже показывает род. Форма меняется по образцу: ученик отвечал, ученица отвечала, письмо лежало. Это удобно для самопроверки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во множественном числе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дома, книги, окна уже не показывают род напрямую, поэтому по ним нельзя сразу сделать вывод.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Возврат к начальной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род, нужно поставить слово в единственное число: дом, книга, окно. Именно эта форма даёт нужную подсказку.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Определение 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получается: дом — мужской род, книга — женский, окно — средний. Значит, начальная форма остаётся главным ориентиром.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разных родов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учебных примерах группы распределяются почти поровну, а исключения напоминают о необходимости проверки каждого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 школьной темы «Род имён существительных»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помогает определить род, но исключения и особые слова требуют обращения к правилу или 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рода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окончание вводит в заблуждение. Проверка по словарю и согласование слов помогают избежать неточностей.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чаще всего вызывают путаницу, и как нужно согласовывать с ними слова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«Род имён существительных»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 в речи и письме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Ошибка в роде сразу заметна в устной речи и письменных работах. Неправильное сочетание слов делает предложение неаккуратным и может снизить оценку.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Чтобы говорить и писать грамотно, нужно проверять согласование. Если род определён верно, легко выбрать правильные формы: моя тетрадь, моё окно, крепкий кофе.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рода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начальной формы слова к проверке по правилу и исключениям.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53518"/>
            <a:ext cx="570600" cy="456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3974" y="1596458"/>
            <a:ext cx="499275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род быстрее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три удобные связки: он мой, она моя, оно моё. Они помогают быстро соотнести существительное с нужным местоимением и не теряться в ответе.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сравнения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слова: путь и тетрадь, кофе и море. Такие пары показывают, что одинаковое окончание не всегда означает одинаковый род.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стоит ещё раз сверить слово с правилом. Если есть сомнение, лучше посмотреть словарь или вспомнить исключение, чем допустить ошибку.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 определению рода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определять род по знакомым словам и проверь, запомнил ли ты порядок действий: форма, окончание, исключение.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«Род имён существительных»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и местоимение дают самый надёжный результат. Если слово вызывает сомнение, нужно проверить его отдельно, а не угадывать по окончанию.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 существительных: главное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 помогает строить точные предложения и писать без ошибок. Надёжнее всего определять его по начальной форме, согласованию слов и исключениям, а не только по окончанию.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2026-05-22T22:37:30Z</dcterms:created>
  <dcterms:modified xsi:type="dcterms:W3CDTF">2026-05-22T22:37:30Z</dcterms:modified>
</cp:coreProperties>
</file>