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 культурным растениям путешествовать по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саженцы отправились в путь вместе с людьми.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диких растений к нашим грядкам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просто собирали растения в природе. Потом они заметили: самые вкусные и крупные можно выращивать рядом с домом. Так началось земледелие, а вместе с ним — долгое путешествие культурных растений по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культурные растения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не растут сами по себе, как их дикие родственники. Их сажают, поливают, пропалывают и защищают от вредителей, чтобы получить хороший урожай.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пищу, масло, волокна, лекарства и корм для животных. Без таких растений человеку было бы намного труднее готовить еду, одеваться и лечить болезни.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культурным растениям относятся пшеница, рис, картофель, кукуруза, яблони и огурцы. Эти растения мы видим в огородах, садах, полях и на рынках каждый день.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уходе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растения без помощи человека не распространяются широко. Им нужны подходящая почва, вода и забота, иначе они быстро теряют силу и урожайность.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центры, где люди начали выращивать растения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 — поле первых хлебов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люди одними из первых начали выращивать пшеницу и бобовые растения. Тёплый климат и плодородные земли помогли земледелию стать важной частью жизни. Отсюда полезные растения постепенно разошлись в другие страны.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— родина риса и новых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древние земледельцы выращивали рис и другие растения, которые хорошо росли на влажных полях. Люди долго наблюдали за природой, отбирали лучшие семена и передавали их соседям. Так растения становились привычными для новых мест.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— дом кукурузы и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Америка люди впервые начали выращивать кукурузу, картофель и другие полезные культуры. Позже эти растения оказались очень нужными в разных странах. Они стали частью повседневной еды и помогли людям получать богатый урожай.
</a:t>
            </a:r>
            <a:endParaRPr lang="en-US" sz="11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попадали в новые места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попутчики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семена попадали в землю нечаянно: вместе с грузом, на обуви или на колёсах повозок. Такое путешествие выглядело почти как маленькое приключение, только без билета и чемодана.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брали семена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семьи переезжали, они старались не забыть любимые растения. Семена и саженцы клали в мешки, корзины и на корабли, чтобы посадить их на новом месте и не скучать по знакомой еде.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обменивали зерно, клубни и черенки между разными землями. Вместе с товарами путешествовали и растения: так люди узнавали новые культуры и пробовали выращивать их у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дороги помогали растениям путешествовать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сухопутным дорогам и морским маршрутам люди перевозили товары, а вместе с ними — семена и саженцы. Так растения постепенно оказывались всё дальше от своей родины.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не только везли растения, но и рассказывали, как их выращивать. Благодаря этому люди в новых странах учились ухаживать за виноградом, хлопком, цитрусовыми и специями.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становятся 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торговля связывала разные народы, семена легче приживались в новых местах. Дороги превращались в настоящие мосты для растений, а мир становился немного зеленее.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открытия и обмен растениями между материками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Америки в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путешествий Христофора Колумба многие растения из Америки попали в Европу и Азию. Люди впервые увидели новые плоды и корнеплоды, а потом начали выращивать их у себя.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путь из Старого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Америку тоже отправились знакомые европейцам и азиатам растения. Вместе с ними люди привозили привычную еду, садовые культуры и полезные способы выращивания, словно делились зелёными сокровищами.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континентами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называют обменом растениями между материками. Он сильно изменил жизнь людей: на разных землях появились новые продукты, а поля и сады стали намного разнообразнее.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Картофель: путь из Южной Америки в мир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родина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впервые выращивали в горах Южной Америки, в Андах. Местные жители знали его давно и умели собирать хороший урожай даже там, где природа бывает суровой.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 — дорога в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Европу картофель попал в XVI веке. Сначала к нему относились с осторожностью и даже с удивлением, потому что он был совсем не похож на привычные растения.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продукт многих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поняли, что картофель даёт много урожая и хорошо растёт в разных странах. Он стал важной и очень удобной пищей, без которой трудно представить стол многих семей.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растение, которое покорило много стран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Родом из Мексики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появилась в Мексике и быстро стала важной для местных жителей. Её крупные початки удобно собирать, а зерна легко использовать для разных блюд.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хранить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кукурузы можно долго хранить и перевозить на большие расстояния. Поэтому она отлично подходила торговцам и путешественникам, которые не любили пустые мешки.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морю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морским путешествиям кукуруза оказалась в Европе, Африке и Азии. Люди увидели, что она хорошо растёт в новых местах и даёт полезный урожай.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 во 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кукуруза выращивается во многих странах. Из неё готовят еду для людей и корм для животных, поэтому это одно из самых известных культурных растений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кофе и какао — любимые растения многих стран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кусты из Азии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выращивали в Азии, где люди давно научились собирать нежные листья и сушить их. Потом чайные кусты стали расти на больших плантациях в разных странах, а из листьев получился любимый напиток многих семей.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Кофейные ягоды из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родом из Африки, и его путь был очень долгим и ароматным. Кофейные ягоды перевозили далеко от родных мест, а позже из них стали получать зёрна для бодрящего напитка, который любят взрослые.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Какао-бобы из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 пришло из Америки и подарило людям шоколад и сладости. Его бобы выращивали на плантациях, а затем отправляли в другие страны. Так маленькие зёрна стали настоящим лакомством для всего мира.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 большие поля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большой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людям требовалось много одинаковой продукции, они создавали большие поля и плантации. Так удобнее было выращивать сахарный тростник, хлопок, чай, бананы и другие важные культуры.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посадок выбирали тёплые и влажные районы с хорошей почвой. Растения поливали, пропалывали и защищали от вредителей, чтобы урожай вырос дружно и не подвёл.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многих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плантаций собирали сырьё, которое потом отправляли в разные страны. Людям нужны были еда, ткань, сладости и напитки, поэтому большие поля стали важной частью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 это время земледелие превратило дикие растения в привычные культурные формы: крупнее, слаще и удобнее для хранения.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начале земледелия и одомашнивании растений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отбирают полезные растения и постепенно делают их лучше для себя.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становится культурным и расселяется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полезное дикое растение с помощью человека проходит путь от первого посева до появления в новой стране.
</a:t>
            </a:r>
            <a:endParaRPr lang="en-US" sz="27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все растения приживались в новых местах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свой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есть любимые условия. Одним нужно тепло, другим — влага, а третьим — много света. Если климат слишком холодный или сухой, растение растёт плохо.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хорошее семя может не взойти, если земля не подходит. Одним культурам нужна рыхлая почва, другим — более влажная. Без подходящего места растение начинает капризничать.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растения, люди искали похожие по погоде места, ухаживали за посадками и иногда выращивали их особенно осторожно в огородах и теплицах.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Теплицы, сады и огороды помогали растениям расселяться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деревья, ягоды и овощи часто сажали возле жилья. Это было удобно: растения всегда были под присмотром, а свежие плоды оказывались совсем близко.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помогали выращивать теплолюбивые культуры там, где на улице им было бы слишком холодно. Стекло или плёнка удерживали тепло и защищали нежные растения.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огородах человек мог поливать, рыхлить землю и вовремя убирать сорняки. Так растения росли спокойнее, а урожай становился надёжнее и вкуснее.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получили благодаря расселению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разнообразная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расселились по миру, на столах появилось больше разных блюд. Люди стали есть каши, хлеб, овощи, фрукты и сладости, а меню перестало быть скучным.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культуры дали волокна для тканей, например хлопок, а другие — масло и напитки. Из растений люди получали не только пищу, но и полезное сырьё.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культурных растений выращивали для домашних животных. Это помогало людям содержать больше скота и птицы, а значит, получать ещё больше молока, мяса и яиц.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Богаче 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сделали жизнь удобнее и сытнее во многих странах. У людей появилось больше выбора, а сельское хозяйство стало сильнее и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 и забота о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дали человеку пищу, ткани, напитки и корм. Без них трудно представить поля, сады и привычный обед. Но переносить растения нужно с умом и осторожностью.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риск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новые виды растут слишком активно и мешают местным растениям. Тогда они могут вытеснять тех, кто жил здесь раньше, и нарушать природное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сохранять леса, луга и редкие виды, а также внимательно следить за новыми посадками. В природе должно хватить места и полезным растениям, и диким.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стали знакомыми почти всем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Хлебное зерно, которое облетело планету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стала одним из главных растений на полях многих стран. Из её зёрен пекут хлеб и делают кашу, поэтому она давно стала привычной для миллионов семей. Когда-то это растение росло далеко не везде, а теперь его знают почти все.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кукуруза в новом доме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кукуруза родились в Америке, но потом разъехались по миру, как очень активные путешественники. Сегодня они растут на разных континентах и помогают людям готовить супы, лепёшки, пюре и множество других вкусных блюд.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яблоки и виноград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кусты, яблони и виноградные лозы тоже нашли новые места на карте. Чай пьют во многих странах, яблоки едят свежими и сушёными, а виноград превращают в сок и изюм. Эти растения стали настоящими друзьями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роли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переносили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клубни и саженцы путешествовали вместе с человеком по суше и по морю. Так растения оказывались там, где раньше их никто не видел.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странами помогал растениям расселяться, а селекция делала их крупнее, вкуснее и полезнее. Человек не просто перевозил культуры, а ещё улучшал 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расселение требует осторожности: новые растения не должны вредить местным видам. Если человек заботится о природе, в мире сохраняется место и для полей, и для диких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человек стал помощником растений в их путешествии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прошли длинный путь вместе с человеком: от диких зарослей до садов, полей и огородов по всему миру. Мы переносили семена, ухаживали за ними и помогали им становиться лучше.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2026-05-26T04:36:24Z</dcterms:created>
  <dcterms:modified xsi:type="dcterms:W3CDTF">2026-05-26T04:36:24Z</dcterms:modified>
</cp:coreProperties>
</file>