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the way to school: английская лексика и ситуации из жизни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дороге в школу по-английски.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обсуждать путь в школу на английском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повседневных маршрутах, транспорте и времени в привычных для семиклассников ситуациях. Учащиеся учатся задавать вопросы, отвечать коротко и описывать дорогу простыми английскими фразами, связывая язык с реальной жизнью каждый день.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«Путь в школу»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и 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school, home, street, road и path помогают назвать важные точки маршрута. Они нужны, чтобы описать, откуда ученик выходит и куда направляется по дороге утром.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1952642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bus, tram, metro, car, bicycle, scooter и walk показывает, каким способом можно добраться до школы. Эти слова легко использовать в коротких ответах и простых сравнениях.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372536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 пути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go, come, leave, arrive, wait, cross, turn, stop и hurry описывают движение и поведение по дороге. Они делают рассказ о маршруте более точным и понятным.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549808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on the way to school, at the bus stop, near the school и across the street помогают говорить о местоположении. Они особенно полезны в диалогах и небольших монологах.
</a:t>
            </a:r>
            <a:endParaRPr lang="en-US" sz="1055" dirty="0"/>
          </a:p>
        </p:txBody>
      </p:sp>
      <p:sp>
        <p:nvSpPr>
          <p:cNvPr id="14" name="Text 6"/>
          <p:cNvSpPr txBox="1"/>
          <p:nvPr/>
        </p:nvSpPr>
        <p:spPr>
          <a:xfrm>
            <a:off x="727079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in front of the house и behind the shop учат связывать предметы с пространством. С их помощью можно объяснить маршрут, указать ориентир и описать знакомую улицу.
</a:t>
            </a:r>
            <a:endParaRPr lang="en-US" sz="10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способом можно добраться до школы
</a:t>
            </a:r>
            <a:endParaRPr lang="en-US" sz="260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самые привычные варианты школьного маршрута и помогает быстро запомнить их английские названия.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близкой школы чаще выбирают walk, а для более длинного пути удобнее общественный транспорт.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учебной диаграммы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 дороге: встреча у школы или на остановке
</a:t>
            </a:r>
            <a:endParaRPr lang="en-US" sz="2587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диалог начинается с короткого приветствия и вопроса о маршруте. Так ученики легко переходят от знакомства к теме дороги и транспорта.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go to school by bus и My school is near my house помогают кратко рассказать о своем пути. Они удобны для ответов на простые вопросы.
</a:t>
            </a:r>
            <a:endParaRPr lang="en-US" sz="1153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собеседника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Do you walk to school? показывает интерес к привычкам другого человека. Он помогает сравнивать маршруты и тренировать разговорную речь в паре.
</a:t>
            </a:r>
            <a:endParaRPr lang="en-US" sz="1153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How long does it take? нужна, чтобы узнать продолжительность пути. Ответ можно дать коротко, используя числа, минуты и знакомые выражения времени.
</a:t>
            </a:r>
            <a:endParaRPr lang="en-US" sz="115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и направление движения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49725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next to, between и opposite помогают точно сказать, где находится объект. Они особенно полезны, когда нужно объяснить, где стоит остановка, магазин или школа.
</a:t>
            </a:r>
            <a:endParaRPr lang="en-US" sz="1052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46182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 за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in front of, behind и across from описывают предметы по отношению друг к другу. С их помощью можно легко построить понятное предложение о городском маршруте.
</a:t>
            </a:r>
            <a:endParaRPr lang="en-US" sz="1052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294263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улице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along, into и out of показывают направление движения. Они помогают рассказать, как ученик идет вдоль улицы, входит в двор или выходит из здания.
</a:t>
            </a:r>
            <a:endParaRPr lang="en-US" sz="1052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639073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на пути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left, right и straight ahead нужны, чтобы объяснять маршрут шаг за шагом. Они делают инструкции точными и удобными для короткого бытового диалога.
</a:t>
            </a:r>
            <a:endParaRPr lang="en-US" sz="1052" dirty="0"/>
          </a:p>
        </p:txBody>
      </p:sp>
      <p:sp>
        <p:nvSpPr>
          <p:cNvPr id="14" name="Text 6"/>
          <p:cNvSpPr txBox="1"/>
          <p:nvPr/>
        </p:nvSpPr>
        <p:spPr>
          <a:xfrm>
            <a:off x="180000" y="433552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The bus stop is next to the shop, The school is opposite the park и Turn left at the corner показывают, как предлоги и направления работают в реальной речи.
</a:t>
            </a:r>
            <a:endParaRPr lang="en-US" sz="105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спросить и объяснить дорогу
</a:t>
            </a:r>
            <a:endParaRPr lang="en-US" sz="279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короткого диалога о маршруте в городе или возле школы
</a:t>
            </a:r>
            <a:endParaRPr lang="en-US" sz="92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добраться до школы на английском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способ пути, английское выражение и его смысл в одной учебной задаче.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способа есть сильная и слабая сторона, поэтому выбор зависит от расстояния, времени и условий дороги.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Section 2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 пути и школьный распорядок дня
</a:t>
            </a:r>
            <a:endParaRPr lang="en-US" sz="3248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утреннем распорядке ученики используют слова in the morning, after breakfast и usually. Эти выражения помогают начать рассказ о своем обычном дне.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 дома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at 7 o’clock, early и on time показывают, когда ученик уходит. Present Simple подходит для регулярных действий, которые повторяются каждый день.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It takes me 15 minutes to get to school описывает продолжительность пути. Она помогает связать время с маршрутом и понять, почему кто-то приходит рано или поздно.
</a:t>
            </a:r>
            <a:endParaRPr lang="en-US" sz="1043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начала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before lessons и late важны для описания школьного режима. Они позволяют сказать, успел ли ученик прийти вовремя и сколько времени было в запасе.
</a:t>
            </a:r>
            <a:endParaRPr lang="en-US" sz="10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маршрут на велосипеде или самокате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1825" y="345825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снаряжение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поездки на велосипеде или самокате важны helmet, reflective details и исправные brakes. Эти слова помогают рассказать, как ученик готовится к безопасной дороге.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2506699" y="258564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дорожка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bike lane показывает специальное место для движения. Оно помогает объяснить, что школьник едет по подходящему маршруту и не мешает пешеходам.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4474075" y="1716927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на переходе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stop at the crossing учит важному правилу: перед переходом нужно остановиться. Это полезно не только в уроке английского, но и в реальной жизни.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428999" y="846284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о пути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I ride a bike to school удобно для устного ответа. Его легко дополнить словами about time, weather and safety, чтобы рассказ стал точнее.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 опаздывать в школу
</a:t>
            </a:r>
            <a:endParaRPr lang="en-US" sz="313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утренний порядок снижает спешку и помогает спокойно выйти из дома даже в загруженный день.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выход и забытые вещи дают наибольший риск, а вечерняя подготовка и ранний старт заметно уменьшают опоздания.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раздела «On the way to school», 2025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120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47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2223" y="2242435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3654" y="1466300"/>
            <a:ext cx="651038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выходу из дома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 рюкзак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школьник кладёт в bag homework, пенал и нужные учебники. Такая привычка экономит время утром и помогает не забыть важные вещи перед выходом.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Готовлю одежду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uniform, sports shoes и подходящая одежда должны быть готовы заранее. Это делает утро спокойнее и помогает быстро одеться без лишних поисков.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Берусь за перекус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Lunch box и water bottle удобно проверить перед сном. Если всё лежит на месте, ученик выходит из дома без спешки и чувствует себя увереннее.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Umbrella, тёплая куртка или другая защита от дождя нужны в зависимости от погоды. Такая подготовка помогает идти в школу комфортно и не тратить время впустую.
</a:t>
            </a:r>
            <a:endParaRPr lang="en-US" sz="10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лексика для пути в школу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слова для описания дороги в разные сезоны и какие детали маршрута важно замечать.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влияет не только на погоду, но и на выбор одежды, темп движения и безопасность по дороге в школу.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раздела «On the way to school», 2025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713" y="1793917"/>
            <a:ext cx="341674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777" y="3238872"/>
            <a:ext cx="213546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9596" y="2571150"/>
            <a:ext cx="384383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3674" y="3908754"/>
            <a:ext cx="256255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Погода, видимость и безопасность по дороге
</a:t>
            </a:r>
            <a:endParaRPr lang="en-US" sz="3038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Fog, rain и snow делают дорогу slower and more difficult. В такой день ученик идёт внимательнее, использует простые фразы: 'It is foggy in the morning.'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заметнее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Bright clothes and reflective elements help students stay visible in dark weather. Фраза 'I wear a reflective jacket in winter' показывает связь между словарём и безопасностью.
</a:t>
            </a:r>
            <a:endParaRPr lang="en-US" sz="970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Ice и wet ground могут сделать pavement опасным. Полезно сказать: 'The road is slippery.' Такие слова помогают описать ситуацию и понять, почему нужно идти осторожно.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выбор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погода ухудшается, важно not hurry and watch the road. Это помогает сохранить distance, увидеть obstacles и спокойно дойти до школы без лишнего риска.
</a:t>
            </a:r>
            <a:endParaRPr lang="en-US" sz="9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действовать, если маршрут изменился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бытовых шагов и фраз для ситуации, когда привычная дорога становится недоступной.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 друзьями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несколько учеников идут к школе вместе и спокойно разговаривают. Они держатся рядом, не обгоняют друг друга и не отвлекаются на дорогу. Фразы 'We go to school together.' и 'Please wait for me.' звучат естественно в такой ситуации.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у перехода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пешеходном переходе группа останавливается и ждёт зелёный сигнал. Ребята смотрят по сторонам, keep pace и переходят улицу только вместе. Короткая реплика 'Don't run near the road.' помогает напомнить о безопасности без лишних объяснений.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в школу вместе: правила общения и поведения
</a:t>
            </a:r>
            <a:endParaRPr lang="en-US" sz="26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на английском
</a:t>
            </a:r>
            <a:endParaRPr lang="en-US" sz="328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привычки удобно описывать в Present Simple, потому что они повторяются каждый день и легко связываются с личным распорядком.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привычками остаются ранний выход и внимание на переходе: именно они лучше всего снижают спешку и риск ошибок.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раздела «On the way to school», 2025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прихода в школу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прихожу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arriving, I usually check the time and enter the school calmly. Я могу сказать: 'I arrive at school at 8:10.' Это помогает описать начало учебного дня.
</a:t>
            </a:r>
            <a:endParaRPr lang="en-US" sz="1153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входе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entrance I take off my coat and change my shoes. Такая последовательность привычна для школьного утра и легко запоминается благодаря коротким глаголам действия.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урокам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 I go to the classroom, put the bag on the chair and prepare books. Эти действия показывают, как ученик быстро переходит от дороги к учебному режиму.
</a:t>
            </a:r>
            <a:endParaRPr lang="en-US" sz="1153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 урок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готово, я sit down, open the textbook and wait for the teacher. Такой набор фраз помогает коротко и понятно рассказать о первых минутах в школе.
</a:t>
            </a:r>
            <a:endParaRPr lang="en-US" sz="115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проблемы на дороге и правильные действия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неприятную ситуацию с простым и безопасным решением на английском языке.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любой ситуации сначала нужно остановиться, оценить риск и выбрать спокойное действие. Это делает маршрут понятнее и безопаснее.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раздела «On the way to school», 2025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говорим о пути в школу по-английски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описывать маршрут, транспорт, время и безопасность простыми английскими фразами. Ученик может рассказать о своём пути уверенно, коротко и понятно, используя знакомую лексику и Present Simple.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2026-05-30T23:49:01Z</dcterms:created>
  <dcterms:modified xsi:type="dcterms:W3CDTF">2026-05-30T23:49:01Z</dcterms:modified>
</cp:coreProperties>
</file>