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где находится Европейский Север, какие у него природные условия и чем он важен стране.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Север России: природа, ресурсы и хозяйство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климат и условия освоения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Север — это окраина Европы у Арктики и морей. Долгая зима и короткое прохладное лето задают темп жизни и работы. Близость к Норвегии и Финляндии, а также реки и выход к морям влияют на транспорт и города.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преобладают тундра и лесотундра: растут мхи, лишайники и низкие кустарники. К югу условия меняются, и появляется тайга с хвойными лесами — елью, сосной и лиственницей.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 рельеф региона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заметно меняется от района к району. На Кольском полуострове и в Карелии много скал, возвышенностей, озёр и болот — ландшафт «разбит» природными формами.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северной части Республики Коми чаще встречаются равнины и увалы. Такое чередование территорий помогает понять, почему природа и хозяйственная деятельность распределяются неравномерно.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перечисленных городах январь остаётся заметно холодным, а июль — коротким и прохладным. Для Мурманска зима мягче из‑за влияния Баренцева моря.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график на основе условных индексов (без привязки к конкретным метео-значениям).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городов Европейского Севера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общий «северный» ритм: холодная зима и недолгое лето. Различия между городами объясняются морским влиянием и удалённостью от океана.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 и Белое моря для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 и Белое моря заметно влияют на жизнь Европейского Севера. Благодаря морским путям перевозки становятся важной «дорогой», а города у побережья растут как торговые и промышленные центры.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побережья и значение морских портов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сезонность и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Мурманск — крупнейший незамерзающий порт на севере России: этому помогает тёплое Северо‑Атлантическое течение. На Белом море навигацию ограничивают приливы, штормы и ледостав, поэтому она зависит от сезона.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565830"/>
            <a:ext cx="4821300" cy="24531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отличаются по природным ресурсам, а значит — и по ведущим отраслям и центрам экономической активности.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Видно, что в основе хозяйства лежат «свои» полезные ископаемые или лесные богатства. Там, где есть ресурсы и транспорт к морю, формируются крупные города и порты.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Субъекты Европейского Севера и их специализация
</a:t>
            </a:r>
            <a:endParaRPr lang="en-US" sz="2589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школьного курса географии (сводное обобщение признаков специализации по субъектам).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45345"/>
            <a:ext cx="425700" cy="340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162" y="3061600"/>
            <a:ext cx="425700" cy="37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расселение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 воды и промышленных баз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жителей живёт в городах. Часто это территории у рек, морских портов и крупных промышленных площадок, где есть работа и транспортные связи.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плотность в северных районах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здесь одна из самых низких в европейской части России. В тундровых и удалённых местах условия для жизни сложнее, поэтому поселений меньше и они меньше по размеру.
</a:t>
            </a:r>
            <a:endParaRPr lang="en-US" sz="1285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Многонациональный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живут русские, коми, карелы, саамы, ненцы и другие народы. Их традиции складывались под влиянием природы Севера и местных занятий.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неравномерность заселения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региона есть зоны с активным освоением и зоны, где территории заселены очень слабо. На распределение населения влияют климат, расстояния и доступность ресурсов.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природных богатств к рабочим местам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цепочку «ресурсы → производство → вывоз → доходы», а также влияние сурового климата.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Север относится к главным лесным районам России. Здесь заготавливают ель, сосну и берёзу, а затем получают пиломатериалы и полуфабрикаты для дальнейшего производства.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комплекс Европейского Севера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имеют лесозаготовка, деревообработка и целлюлозно‑бумажные комбинаты. Из сырья делают целлюлозу, бумагу и картон — продукцию, востребованную внутри страны.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промышленность тесно связана с портами: часть готовых изделий отправляют морскими путями на экспорт. Поэтому транспортные связи напрямую влияют на работу предприятий.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Север богат апатитами, никелем, медью, железными рудами, бокситами, углём, нефтью и газом. На Кольском полуострове, в Коми и Ненецком округе сосредоточены наиболее известные месторождения.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создаёт рабочие места и снабжает промышленность сырьём, но требует строгого контроля. Важно предотвращать загрязнение почв, воды и воздуха и снижать вред для природы.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 горнодобыча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прибрежных районах особенно заметны рыболовство и морские перевозки, а в местах с природными достопримечательностями — туризм и экскурсионные сервисы.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на основе описаний отраслей по Европейскому Северу; дата: 2026-05-11 (точных долей в исходных данных не указано).
</a:t>
            </a:r>
            <a:endParaRPr lang="en-US" sz="942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региона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добыча и лесной комплекс, а транспорт связывает ресурсы с рынками; в них «малыми» остаются отрасли услуг, но с ярким локальным эффектом.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связь с другими районами России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связь по Северной магистрали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принадлежит Северной железной дороге. Она связывает северные города с остальной Россией и помогает вывозить сырьё и лесную продукцию круглый год.
</a:t>
            </a:r>
            <a:endParaRPr lang="en-US" sz="1257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 как «ворота»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 и Белое моря обеспечивают судоходство и грузоперевозки. Порты — опорные точки для рыболовства, снабжения и внешних рейсов, однако навигация зависит от сезона и льда.
</a:t>
            </a:r>
            <a:endParaRPr lang="en-US" sz="1234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для удалённых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особенно важны там, где расстояния большие, а дороги работают с ограничениями. Авиация поддерживает связь городов и поселков, а также перевозки специалистов и грузов.
</a:t>
            </a:r>
            <a:endParaRPr lang="en-US" sz="123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сезон: обслуживание и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Снегопады, метели, гололёд и низкие температуры усложняют движение и повышают нагрузку на инфраструктуру. Поэтому транспортная сеть требует постоянной подготовки, ремонта и контроля.
</a:t>
            </a:r>
            <a:endParaRPr lang="en-US" sz="114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052" y="2630951"/>
            <a:ext cx="1935136" cy="192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827" y="2630951"/>
            <a:ext cx="1935136" cy="19237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0387" y="2630951"/>
            <a:ext cx="1935136" cy="19237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7693" y="2630951"/>
            <a:ext cx="1935136" cy="192379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города: где сходятся работа, управление и маршруты
</a:t>
            </a:r>
            <a:endParaRPr lang="en-US" sz="2157" dirty="0"/>
          </a:p>
        </p:txBody>
      </p:sp>
      <p:sp>
        <p:nvSpPr>
          <p:cNvPr id="9" name="Text 2"/>
          <p:cNvSpPr txBox="1"/>
          <p:nvPr/>
        </p:nvSpPr>
        <p:spPr>
          <a:xfrm>
            <a:off x="540002" y="135710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Мурманск — порт у Северного Ледовитого океана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Мурманск — крупнейший город региона: здесь сосредоточены портовые мощности и морская инфраструктура. Для жителей и предприятий важны рейсы и связи с другими районами. Город постоянно ощущает море: от графика погрузки до навигационных задач.
</a:t>
            </a:r>
            <a:endParaRPr lang="en-US" sz="877" dirty="0"/>
          </a:p>
        </p:txBody>
      </p:sp>
      <p:sp>
        <p:nvSpPr>
          <p:cNvPr id="10" name="Text 3"/>
          <p:cNvSpPr txBox="1"/>
          <p:nvPr/>
        </p:nvSpPr>
        <p:spPr>
          <a:xfrm>
            <a:off x="6684777" y="135710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Петрозаводск — машиностроение и культурный ритм
</a:t>
            </a:r>
            <a:pPr algn="ctr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Петрозаводск — столица Карелии, где сочетаются промышленность и культурная жизнь. Здесь работают предприятия машиностроения, а также учреждения культуры и транспортные службы. Город удобно представить как «мост» между производственными задачами и общественной средой республики.
</a:t>
            </a:r>
            <a:endParaRPr lang="en-US" sz="816" dirty="0"/>
          </a:p>
        </p:txBody>
      </p:sp>
      <p:sp>
        <p:nvSpPr>
          <p:cNvPr id="11" name="Text 4"/>
          <p:cNvSpPr txBox="1"/>
          <p:nvPr/>
        </p:nvSpPr>
        <p:spPr>
          <a:xfrm>
            <a:off x="4638337" y="135710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Сыктывкар — столица управления и образования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Сыктывкар, столица Республики Коми, выполняет роль центра управления и подготовки кадров. Город поддерживает связи с территориями республики и способствует развитию экономики через образовательные учреждения и организационные функции. Он особенно важен как место решений, которые влияют на жизнь региона.
</a:t>
            </a:r>
            <a:endParaRPr lang="en-US" sz="804" dirty="0"/>
          </a:p>
        </p:txBody>
      </p:sp>
      <p:sp>
        <p:nvSpPr>
          <p:cNvPr id="12" name="Text 5"/>
          <p:cNvSpPr txBox="1"/>
          <p:nvPr/>
        </p:nvSpPr>
        <p:spPr>
          <a:xfrm>
            <a:off x="2595643" y="135710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Архангельск — история на берегу Северной Двины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Архангельск вырос как центр у Северной Двины и сохранил характер исторического портового города. Здесь работают промышленные предприятия и морские службы, а река связывает маршруты вглубь страны. Поэтому Архангельск воспринимается как «точка сборки» торговли и ремесла.
</a:t>
            </a:r>
            <a:endParaRPr lang="en-US" sz="87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Сосредоточение населения в нескольких городах связано с рабочими местами, транспортной доступностью и тем, что услуги проще обеспечивать в крупных центрах.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диаграмма по описанию распределения населения; численные значения не приведены в исходном материале, дата: 2026-05-11.
</a:t>
            </a:r>
            <a:endParaRPr lang="en-US" sz="942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Европейского Севера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устойчивую концентрацию: малые поселения теряют жителей, а крупные города притягивают население из-за экономики и инфраструктуры.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 культурные традиции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Поморы, карелы, коми, саамы и ненцы веками приспосабливались к северным условиям: море давало промыслы, лес — материалы, а тундра — особый уклад жизни и знания о природе.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региона характерны оленеводство, рыболовство и охота. Эти занятия формировали навыки наблюдения, счета времени, бережного отношения к ресурсам и умение работать сообща.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место занимает традиционное ремесло: северная резьба по дереву, вышивка и узоры. Через орнаменты и технику мастера передавали семейные истории и местные символы.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народное творчество — сказания, песни и рассказы — помогало сохранять память о прошлом. Оно связывает сегодняшних жителей с образом жизни Севера и его природными ритмами.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Европейском Севере есть заповедники, национальные парки и другие ценные природные территории. Особенно важно беречь леса, водоёмы и тундровые ландшафты, где природное равновесие восстанавливается медленнее.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чаще всего связаны с вырубкой лесов, добычей полезных ископаемых, промышленными отходами и загрязнением рек и морей. Охрана включает контроль за предприятиями и меры по снижению вреда природе.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и охрана природы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Север как ресурс и логистический узел страны
</a:t>
            </a:r>
            <a:endParaRPr lang="en-US" sz="2256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цепочку: ресурсы и морское положение → развитие отраслей → поставки в другие регионы → бюджет и рабочие места. Дополнительно выделена роль Арктики.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1890637"/>
            <a:ext cx="4228200" cy="16726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пути развития региона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Отток населения, дорогая логистика и экологические риски связаны с суровыми условиями и интенсивным хозяйственным воздействием; решения включают поддержку инфраструктуры, модернизацию транспорта и природоохранные меры.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стратегия — удерживать людей через рабочие места и услуги, а также снижать ущерб природе и удорожающие факторы зимней логистики.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 описанию проблем и мер; дата: 2026-05-11.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8231" y="538021"/>
            <a:ext cx="425700" cy="37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1524" y="517071"/>
            <a:ext cx="367763" cy="420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32556" y="3040066"/>
            <a:ext cx="425700" cy="340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северные маршруты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Круизы и морские путешествия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 позволяют увидеть береговую линию и города с воды. Круизы удобны тем, что впечатления сочетаются с передвижением и логистикой. Часто они включают экскурсии по портам и окрестностям.
</a:t>
            </a:r>
            <a:endParaRPr lang="en-US" sz="1017" dirty="0"/>
          </a:p>
        </p:txBody>
      </p:sp>
      <p:sp>
        <p:nvSpPr>
          <p:cNvPr id="12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острова и памятники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Кижи и Соловецкие острова знакомят с историей края через культурные памятники. Посетители узнают, как жили люди в северной природной среде и как формировались традиции. Такие места особенно хорошо дополняют «пейзажный» туризм.
</a:t>
            </a:r>
            <a:endParaRPr lang="en-US" sz="989" dirty="0"/>
          </a:p>
        </p:txBody>
      </p:sp>
      <p:sp>
        <p:nvSpPr>
          <p:cNvPr id="13" name="Text 4"/>
          <p:cNvSpPr txBox="1"/>
          <p:nvPr/>
        </p:nvSpPr>
        <p:spPr>
          <a:xfrm>
            <a:off x="3498225" y="10522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по городам и Карелии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Сортавала и другие населённые пункты помогают понять связь культуры и природы. Экскурсии раскрывают местные ремесла, архитектуру и особенности региона. Туристы обычно комбинируют прогулки по городу с выездами к природным объектам.
</a:t>
            </a:r>
            <a:endParaRPr lang="en-US" sz="989" dirty="0"/>
          </a:p>
        </p:txBody>
      </p:sp>
      <p:sp>
        <p:nvSpPr>
          <p:cNvPr id="14" name="Text 5"/>
          <p:cNvSpPr txBox="1"/>
          <p:nvPr/>
        </p:nvSpPr>
        <p:spPr>
          <a:xfrm>
            <a:off x="6232550" y="10522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северным сиянием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выезды для наблюдения за северным сиянием стали одним из самых запоминающихся событий поездки. Это занятие требует подходящей погоды и правильного времени. Оно привлекает тех, кто хочет увидеть уникальные явления Севера.
</a:t>
            </a:r>
            <a:endParaRPr lang="en-US" sz="989" dirty="0"/>
          </a:p>
        </p:txBody>
      </p:sp>
      <p:sp>
        <p:nvSpPr>
          <p:cNvPr id="15" name="Text 6"/>
          <p:cNvSpPr txBox="1"/>
          <p:nvPr/>
        </p:nvSpPr>
        <p:spPr>
          <a:xfrm>
            <a:off x="623255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 традициями коренных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традициями коренных народов помогает понять северный уклад жизни изнутри. Гиды рассказывают о занятиях и ремеслах, а иногда проводятся демонстрации навыков. Такой туризм строится на уважении к культуре и местным знаниям.
</a:t>
            </a:r>
            <a:endParaRPr lang="en-US" sz="97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Север соединяет холодный климат, богатые ресурсы, порты и уникальные ландшафты. Его хозяйство опирается на добычу, лес, транспорт и морские связи. Будущее — в охране природы, инфраструктуре и сохранении культуры.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Север: суровость природы и сила ресурсов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2026-05-11T22:56:22Z</dcterms:created>
  <dcterms:modified xsi:type="dcterms:W3CDTF">2026-05-11T22:56:22Z</dcterms:modified>
</cp:coreProperties>
</file>