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трудностей: основные темы раздела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проблем подростков и стратегий их решения.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справляться с трудностями развивает самостоятельность и помогает адаптироваться к стрессу. Это актуально для школьных, личных и социальных ситуаций и способствует формированию критического мышления.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решать проблемы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трудности включают борьбу со сложными предметами, неудовлетворительные оценки и большой объём домашних заданий, что вызывает стресс.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проблемы подростков в школе и вне её
</a:t>
            </a:r>
            <a:endParaRPr lang="en-US" sz="2265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вопросы — споры и недостаток поддержки дома, которые влияют на эмоциональное состояние и мотивацию подростка.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переживания связаны с неуверенностью в себе, поиском своего стиля и интересов, что отражает этап становления личности.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одноклассниками и учителями часто сопровождаются конфликтами, давлением сверстников и непониманием, снижая уверенность подростков.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замкнутость: первые реакции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испытывать тревогу и грусть, пытаясь уединиться, чтобы понять свои чувства и отстраниться от источника проблемы.
</a:t>
            </a:r>
            <a:endParaRPr lang="en-US" sz="1423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поиск поддержки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подростки предпочитают обсуждать проблемы с друзьями и взрослыми, разрешая внутреннее напряжение через коммуникацию и совместный поиск решения.
</a:t>
            </a:r>
            <a:endParaRPr lang="en-US" sz="137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поведение подростков при столкновении с трудностями
</a:t>
            </a:r>
            <a:endParaRPr lang="en-US" sz="21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признание наличия проблемы — важный шаг к её эффективному преодолению. Это фундамент для дальнейших действий, готовит к конструктивным решениям.
</a:t>
            </a:r>
            <a:endParaRPr lang="en-US" sz="1536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признают, что осознание проблемы помогает им начать поиск решения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67%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подросткового поведения,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решения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действий при преодолении трудностей 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 внутренние причины трудностей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сталкиваются с давлением со стороны, усталостью и нехваткой знаний, а также собственными страхами и неуверенностью. Понимание этих факторов облегчает поиск решений.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доступные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родителей, советы учителей и личный опыт — важные источники помощи. Умение использовать эти ресурсы повышает эффективность преодоления проблем.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Выяснение причин и ресурсов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64507"/>
            <a:ext cx="4151400" cy="2118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причины и практические подходы к их преодолению в школьной жизни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проблемы существуют доступные и эффективные пути решения.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проблемы и способы их решения
</a:t>
            </a:r>
            <a:endParaRPr lang="en-US" sz="237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 семиклассников 2023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сформулированная цель помогает сделать задачу конкретной и достижимой, что повышает мотивацию и концентрацию подростка.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вместо расплывчатого «хочу быть лучше» — конкретное «закончить проект по английскому к пятнице» помогает составить план 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цель облегчает измерение прогресса и корректировку действий для достижения результата.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постановки конкретной цели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подготовка: плюсы и минусы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готовящиеся самостоятельно, ценят свободу и темп. Однако без поддержки они могут столкнуться с трудностями в понимании и снижением мотивации.
</a:t>
            </a:r>
            <a:endParaRPr lang="en-US" sz="1289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подготовка и помощь репетитора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 одноклассниками стимулирует обмен знаниями, а репетитор обеспечивает индивидуальный подход, но такие методы требуют большей координации и затрат времени.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оптимального способа подготовки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шагов для достижения цели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Разбейте крупную задачу на несколько небольших, чтобы не перегружаемся и видеть постепенный прогресс. Такой подход помогает сохранять мотивацию и избегать чувства тревоги.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эффективной подготовки составьте расписание с регулярными занятиями, например, уделяя тесту 20 минут ежедневно, что способствует лучшему усвоению материала.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напоминания на телефоне или заметки, чтобы контролировать выполнение каждого этапа и не забывать о важных деталях.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главные задачи и дополнительные, чтобы сосредоточиться на самом важном и не распылять силы на менее значимые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иногда также обращаются за помощью к старшим братьям, сестрам и тренерам, что дополняет социальную поддержку.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Подавляющее большинство подростков предпочитают поддержку сверстников, что подчёркивает важность дружеских отношений в сложных ситуациях.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 учеников 7 классов,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чаще помогает решать проблемы?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 помощь учителей и старших родственников расширяют понимание возможностей и дают ценную информацию для принятия решений.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поддержки семьи и окружения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родителей снижает страх и тревогу, стимулирует подростков решать проблемы уверенно и целенаправленно.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участие семьи в школьных делах укрепляет доверие и обеспечивает безопасное пространство для обсуждения трудностей.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как ключ к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помогает подросткам не сдаваться после неудач и продолжать пытаться. Поддержка окружения и вера в себя делают этот процесс эффективным и мотивирующим.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устойчивость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управлять своими эмоциями позволяет сохранять спокойствие и принимать взвешенные решения даже в стрессовых ситуациях, что значительно повышает шансы на успешное решение проблемы.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качества, помогающие справляться с трудностями
</a:t>
            </a:r>
            <a:endParaRPr lang="en-US" sz="21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существования проблемы мешает своевременному поиску решения и может привести к усугублению ситуаций и внутреннему напряжению.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ошибки при решении проблем
</a:t>
            </a:r>
            <a:endParaRPr lang="en-US" sz="270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решения на потом часто усугубляет трудности, снижает уверенность и увеличивает стресс подростков в дальнейшем.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Слепое следование советам без учёта своих особенностей и потребностей иногда приводит к неэффективным решениям и разочарованию.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раздражение могут затруднить объективное восприятие проблемы и мешать рациональному принятию решений.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эмоций и техники саморегуляции
</a:t>
            </a:r>
            <a:endParaRPr lang="en-US" sz="2918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позволяет снизить эмоциональный накал и взглянуть на ситуацию с другой стороны.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проблемы с доверенным взрослым облегчает эмоциональное состояние и открывает новые пути решения.»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глубокое дыхание помогает уменьшить напряжение и расслабиться для более ясного мышления.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страха сцены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смог победить свой страх выступлений, согласившись на роль в школьном спектакле. Поддержка друзей и подготовка помогли ему почувствовать уверенность и насладиться процессом.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конфликта через письмо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решила сложный конфликт с одноклассницей, написав ей письмо со своими чувствами и просьбами. Это позволило восстановить доверие и наладить дружеские отношения.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 сверстников в решении проблем
</a:t>
            </a:r>
            <a:endParaRPr lang="en-US" sz="26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выражается через оскорбительные комментарии и распространение ложных слухов в интернете, что негативно влияет на психику подростков.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из онлайн-групп и постоянный негатив приводят к чувству одиночества и ухудшению самочувствия.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важно регулировать доступ к личной информации, ограничивать время онлайн и обращаться за помощью к взрослым и специалистам.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интернет и кибербуллинг
</a:t>
            </a:r>
            <a:endParaRPr lang="en-US" sz="26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умения помогают преодолевать трудности в учёбе, дружбе и принимать обдуманные решения в будущем профессиональном выборе.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учиться решать проблемы с раннего возраста?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решения проблем укрепляет самостоятельность и формирует уверенность, необходимые для перехода во взрослую жизнь.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приобретение навыков снижает риск возникновения хронического стресса и поддерживает психологическое здоровье 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путь к самостоятельности через преодоление трудностей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проблем требует признания, анализа, постановки целей и реализации решений. Поддержка и личностные качества помогают подросткам успешно развиваться и становиться зрелыми личностями.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2026-05-07T03:53:13Z</dcterms:created>
  <dcterms:modified xsi:type="dcterms:W3CDTF">2026-05-07T03:53:13Z</dcterms:modified>
</cp:coreProperties>
</file>