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народ, страна, язык и государство — не одно и то же?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 страны
</a:t>
            </a:r>
            <a:endParaRPr lang="en-US" sz="4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первый взгляд всё просто, но в жизни названия, язык, семья и гражданство нередко расходятся. Разобраться в этих различиях помогают карты, схемы и реальные примеры стран.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213389"/>
            <a:ext cx="3962400" cy="1264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связан общими культурой и памятью, а страна — территорией и государственными границами. Одни и те же люди могут жить в разных странах.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объединяют общность и история, а страна определяется территорией и политическим устройством.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урока и школьной географии.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и страна: в чём разница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06" y="165259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993" y="1642900"/>
            <a:ext cx="218362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789" y="3328333"/>
            <a:ext cx="188034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124" y="3328333"/>
            <a:ext cx="194100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этнос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Этнос объединяет людей общим происхождением, исторической памятью и культурой. Часто у него есть свой язык, но главное — ощущение принадлежности к одной общности.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передаются в семье, праздниках, одежде, еде и обрядах. Именно они помогают людям узнавать «своих» и сохранять связь между поколениями.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Русские, татары, армяне и японцы — примеры этносов. При этом представители одного этноса могут жить в разных государствах и сохранять свою культуру.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Этнос может существовать долго, даже если его носители расселены по разным странам. Язык и обычаи помогают удерживать общность без единого государства.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государство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51950" y="1585498"/>
            <a:ext cx="3663600" cy="10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 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 — это не просто территория на карте. Это система власти, которая управляет обществом, принимает решения и отвечает за порядок внутри своих границ.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51950" y="2745373"/>
            <a:ext cx="3663600" cy="10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определяют, что можно и нельзя, а органы власти следят за их исполнением. Без общих правил государство не может работать устойчиво.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168650" y="802998"/>
            <a:ext cx="3663600" cy="10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обязанности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Армия, полиция и налоги относятся к признакам государства. Они помогают защищать территорию, обеспечивать безопасность и содержать общественные службы.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168650" y="1961534"/>
            <a:ext cx="3663600" cy="10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и государство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 — это прежде всего территория, а государство — политическая организация этой территории. Поэтому одно название может обозначать и землю, и власть.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5168650" y="3120059"/>
            <a:ext cx="3663600" cy="10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Франции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 — хороший пример: это и страна с определённой территорией, и государство со столицей, законами и органами управления.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Гражданство и происхождение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81261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государством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Гражданство показывает, к какому государству человек официально относится: какие у него права, обязанности и защита со стороны страны.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2399063"/>
            <a:ext cx="81261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культурой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связано с семьёй, народом и культурой. Оно не всегда совпадает с гражданством, потому что люди и семьи переезжают.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4575" y="3604638"/>
            <a:ext cx="81261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принадлежности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многонациональной стране человек может быть гражданином одного государства, а дома говорить на другом языке и сохранять традиции своего народа.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людей в народ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праздники, память и привычный образ жизни складываются в общность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775" y="2568515"/>
            <a:ext cx="3032100" cy="22592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17300" y="490900"/>
            <a:ext cx="278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язык в разных странах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32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2375" y="1193495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без 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язык может быть государственным сразу в нескольких странах. Арабский используется, например, в Египте, Марокко и ОАЭ, хотя жизнь и диалекты там различаются.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2375" y="2325793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языков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стране нередко сосуществуют несколько языков. Это особенно заметно там, где рядом живут разные народы или где история связала несколько культурных традиций.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2375" y="3458078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язык — много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Испанский — пример языка, который распространён не только в Испании, но и во многих странах Латинской Америки. Язык объединяет людей, даже если государства разные.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9632" y="1120600"/>
            <a:ext cx="3084285" cy="341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 регионы мира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37850" y="1120663"/>
            <a:ext cx="4965000" cy="995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формировалось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религий по миру складывалось веками. На него влияли переселения людей, торговые пути, завоевания и появление новых государств.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37850" y="2286208"/>
            <a:ext cx="4965000" cy="995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Южной Азии широко распространены индуизм и ислам, в Европе — христианство, а на Ближнем Востоке — ислам и другие религии.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37850" y="3451758"/>
            <a:ext cx="4965000" cy="995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по картам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карте видно, что религии редко совпадают с границами стран. Они распространяются вместе с людьми и могут сосуществовать в одном государстве.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формируются государства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пути появления государств: объединение, зависимость, освобождение и закрепление границ.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3299349"/>
            <a:ext cx="8568600" cy="1531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границы не совпадают с народами
</a:t>
            </a:r>
            <a:endParaRPr lang="en-US" sz="2344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51950" y="1732900"/>
            <a:ext cx="36636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карты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проводят государства, а народы расселяются по историческим, природным и экономическим причинам. Поэтому один и тот же народ нередко живёт по обе стороны линии на карте.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68650" y="803000"/>
            <a:ext cx="36636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горных районах, пустынях и степях границы часто проходят через территории, где люди веками кочевали, торговали или жили рядом. Так расселение народов не совпадает с политическими рубежами.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68650" y="2050600"/>
            <a:ext cx="36636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население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государстве могут жить десятки народов, языков и религий. Это особенно заметно там, где города, дороги и рынки соединяли разные группы людей на протяжении долгого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многонародная страна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звучат разные языки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Индии можно услышать десятки языков уже в одном большом городе. Одни семьи говорят дома на местных языках, другие — на хинди или английском, а в школах и учреждениях встречаются оба официальных языка.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традиции в одной стране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севере, юге и востоке страны люди отличаются одеждой, кухней, праздниками и обычаями. При этом они остаются гражданами одного государства и живут по общим законам.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Индии хорошо показывают, как рядом существуют крупные языковые и культурные регионы. Это помогает понять, что многообразие внутри страны — не исключение, а её важная особенность.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Курдский народ живёт не в одном государстве, а в нескольких соседних странах. Поэтому вопрос о его расселении удобнее показывать не на карте границ, а на карте регионов проживания.
</a:t>
            </a:r>
            <a:endParaRPr lang="en-US" sz="1045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показывает, что народ может быть разделён государственными границами и жить сразу в нескольких странах.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данные по распространению курдского населения в Турции, Ираке, Иране и Сирии; значения приведены для учебной иллюстрации.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народ в нескольких странах
</a:t>
            </a:r>
            <a:endParaRPr lang="en-US" sz="18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4264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3220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32001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320015"/>
            <a:ext cx="218400" cy="174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права и возможности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стране живёт небольшая языковая группа, её язык может использоваться в школах, на вывесках и в местных СМИ. Это помогает сохранять родную речь и чувствовать уважение к своей культуре.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музеи, ансамбли и ремёсла помогают сохранять память о прошлом. Поддержка культурных мероприятий делает жизнь меньшинств заметной и позволяет другим людям лучше понимать их наследие.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меньшинств важны классы, учебники и учителя, которые учитывают их родной язык и традиции. Так детям проще учиться и не терять связь с семейной культурой.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жизни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Представители меньшинств должны участвовать в жизни общества наравне с другими гражданами. Это означает право высказываться, работать, избираться и быть услышанными в местных и государственных вопросах.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500" y="2394561"/>
            <a:ext cx="3919800" cy="22584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12500" y="904750"/>
            <a:ext cx="39198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миграции меняют население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4575" y="1193500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5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переезжают ради учёбы и работы, потому что в новом месте можно получить образование, профессию или лучшие условия жизни. Такие перемещения особенно заметны в крупных городах.
</a:t>
            </a:r>
            <a:endParaRPr lang="en-US" sz="1129" dirty="0"/>
          </a:p>
        </p:txBody>
      </p:sp>
      <p:sp>
        <p:nvSpPr>
          <p:cNvPr id="11" name="Text 3"/>
          <p:cNvSpPr txBox="1"/>
          <p:nvPr/>
        </p:nvSpPr>
        <p:spPr>
          <a:xfrm>
            <a:off x="514575" y="2058400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безопасности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Войны, конфликты и опасность вынуждают семьи покидать родные места. Тогда население меняется быстро, а в новых районах появляются люди с другим опытом и языком общения.
</a:t>
            </a:r>
            <a:endParaRPr lang="en-US" sz="1129" dirty="0"/>
          </a:p>
        </p:txBody>
      </p:sp>
      <p:sp>
        <p:nvSpPr>
          <p:cNvPr id="12" name="Text 4"/>
          <p:cNvSpPr txBox="1"/>
          <p:nvPr/>
        </p:nvSpPr>
        <p:spPr>
          <a:xfrm>
            <a:off x="514575" y="2959788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5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Переезды из-за климата, семейных обстоятельств и здоровья тоже влияют на состав населения. Со временем в городах возникают новые культурные районы, магазины, привычки и способы общения.
</a:t>
            </a:r>
            <a:endParaRPr lang="en-US" sz="1129" dirty="0"/>
          </a:p>
        </p:txBody>
      </p:sp>
      <p:sp>
        <p:nvSpPr>
          <p:cNvPr id="13" name="Text 5"/>
          <p:cNvSpPr txBox="1"/>
          <p:nvPr/>
        </p:nvSpPr>
        <p:spPr>
          <a:xfrm>
            <a:off x="514575" y="3840163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делают общества более разнообразными и меняют повседневную жизнь. В школе, во дворе и на рынке люди чаще встречают разные традиции и учатся понимать друг друга.
</a:t>
            </a:r>
            <a:endParaRPr lang="en-US" sz="112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9632" y="1120600"/>
            <a:ext cx="3084285" cy="341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диаспора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37850" y="1120663"/>
            <a:ext cx="4965000" cy="995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родиной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Диаспора возникает тогда, когда часть народа живёт далеко от своей исторической родины, но продолжает ощущать связь с ней. Такая связь может поддерживаться через язык, семейные связи и общие воспоминания.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37850" y="2286208"/>
            <a:ext cx="4965000" cy="995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в повседневной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диаспоре люди часто берегут привычную кухню, праздники и обычаи, чтобы передать их детям. Это помогает сохранять чувство общности даже в другой стране и другой языковой среде.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37850" y="3451758"/>
            <a:ext cx="4965000" cy="995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за пределами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Диаспоры существуют у многих народов мира: армян, китайцев, индийцев и других. Они показывают, что народ может жить далеко от родной земли и при этом не терять свою культуру.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775" y="2568515"/>
            <a:ext cx="3032100" cy="22592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17300" y="490900"/>
            <a:ext cx="278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принадлежности одного человека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32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2375" y="1193495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школа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ребёнок может говорить на языке своей семьи, а в школе — учиться на государственном языке. Оба опыта важны: один связан с культурой, другой — с жизнью в стране.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2375" y="2325793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 обязанности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Гражданство даёт человеку права и обязанности в государстве: учиться, получать документы, соблюдать законы и участвовать в жизни общества. Оно не отменяет его семейного или этнического происхождения.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2375" y="3458078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личность — две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многонациональных странах такое сочетание встречается очень часто. Человек может гордиться своей культурой и одновременно чувствовать себя частью страны, в которой живёт.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121125"/>
            <a:ext cx="4094100" cy="130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науки дополняют друг друга: языкознание сравнивает языки, этнография описывает быт и традиции, а статистика показывает численность и расселение людей.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эти данные помогают точнее понимать, как живут народы, и создавать карты, таблицы и описания без догадок.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обществознания и географии; обобщение основных методов изучения народов.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учёные изучают народы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500" y="2394561"/>
            <a:ext cx="3919800" cy="22584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12500" y="904750"/>
            <a:ext cx="39198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карты народов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легенда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объясняет, что именно обозначают цвета и значки. Без неё карта может ввести в заблуждение, потому что один и тот же цвет в разных атласах означает разное.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2339763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 дата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смотреть на масштаб и год карты. Чем карта старее или чем мельче масштаб, тем меньше на ней видно смешанные районы и недавние изменения населения.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4575" y="3475575"/>
            <a:ext cx="39744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помнить, что границы расселения условны. В реальной жизни люди часто живут рядом, переезжают и смешиваются, поэтому карта показывает только общую картину, а не точную линию.
</a:t>
            </a:r>
            <a:endParaRPr lang="en-US" sz="124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Народы, языки, религии и государства связаны между собой, но не совпадают полностью. Люди могут жить в разных странах, говорить одинаково и иметь разное гражданство. Именно это делает мир разнообразным и живым.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2026-07-26T20:28:06Z</dcterms:created>
  <dcterms:modified xsi:type="dcterms:W3CDTF">2026-07-26T20:28:06Z</dcterms:modified>
</cp:coreProperties>
</file>