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цифра 9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помогает считать, сравнивать числа и решать первые примеры.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девятка важна в первом классе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открывает путь к числам первого десятка. С ним дети учатся считать по порядку, находить соседей числа и замечать простые пары, а ещё уверенно встречают девятку в играх и заданиях.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число 9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показывает, что предметов ровно девять. Это могут быть одинаковые или разные предметы — важно только их количество.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число, предметы считают по одному: один, два, три, четыре, пять, шесть, семь, восемь, девять. Так легче не ошибиться.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получилось девять предметов, их количество записывают цифрой 9. Один знак помогает быстро показать целую девятку.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с хвостиком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9 действительно немного похожа на аккуратный кружок с коротким хвостиком вниз. Её верхняя часть округлая, а нижняя линия помогает сразу отличить девятку от других цифр. В тетради она занимает одну клетку и выглядит очень чётко.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в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цифру 9 пишут в клетке, она помещается ровно и не расползается в стороны. Если сделать её слишком большой, хвостик может съехать вниз, и цифра станет неаккуратной. Поэтому девятку важно писать спокойно и внимательно, будто она маленькая художница.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девятки есть заметный верх и короткий штрих вниз, поэтому её легко узнать среди других чисел. Если смотреть быстро, её можно спутать с 6, но форма хвостика всё показывает. Наблюдательность здесь — лучший помощник.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цифра 9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цифру 9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писать девятку сверху в клетке. Сначала веди округлую линию, а потом добавляй короткий штрих вниз — так цифра получается правильной.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Следи, чтобы линия была плавной и не слишком угловатой. Тогда девятка будет выглядеть аккуратно и легко читаться в тетради.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делай цифру слишком большой или слишком маленькой. Ей нужно удобно помещаться в клетке и не задевать соседние знаки.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Проверяй, чтобы девятка не напоминала 6 и не выглядела перевёрнутой. Тогда её точно узнают и учитель, и одноклассники.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9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чисел, которые в сумме дают 9, помогают быстро находить ответ и запоминать состав девятки.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числа 9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от 9 стоит 8, а справа — 10. Эти числа помогают увидеть, где девятка находится в ряду и не перепутать её место.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9 прибавить 1, получится 10. Если от 9 отнять 1, получится 8 — почти как шаг влево и шаг вправо.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числа нужны не для скуки, а для порядка. Когда знаешь их, проще быстро найти нужное число и уверенно двигаться по ряду.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можно выложить девять карандашей и посчитать их по одному. Такой ряд сразу показывает, сколько предметов уже есть, и помогает не сбиться. Девятка в карандашах выглядит как маленькая школьная команда.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и кубики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яблок на картинке или девять кубиков в башне заметить совсем несложно, если считать внимательно. Сначала один предмет, потом следующий, и так до девятого. Такие задания тренируют глаз и делают счёт увереннее.
</a:t>
            </a:r>
            <a:endParaRPr lang="en-US" sz="1015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Звёздочки и фигурки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звёздочек, мячиков или фигурок можно найти в рисунке почти как в игре. Ребёнок смотрит, пересчитывает и радуется, когда количество совпадает с числом 9. Это полезно и немного похоже на охоту за сокровищами.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предметов вокруг нас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9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можно разделить на 1 и 8. Если к одной части добавить другую, получится девятка, и это легко проверить на предметах.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удобный вариант — 2 и 7. Такая пара помогает быстро считать и понимать, что одно число может складываться по-разному.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и пары 3 и 6, а также 4 и 5. Все они дают 9, поэтому их полезно запомнить для первых примеров.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состав числа знаком, ответы находятся быстрее. Не нужно каждый раз пересчитывать всё заново — девятка уже «разобрана» на части.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числом 9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8 + 1 = 9 показывает, как к восьмёрке добавляется ещё один предмет. Получается ровно девять, и это легко увидеть на счёте.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вычитании тоже всё понятно: 9 - 1 = 8 и 9 - 3 = 6. Такие примеры учат считать вперёд и назад, как на маленькой математической дорожке.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 + 4 = 9 помогает запомнить, что девятку можно собрать разными способами. Если знать состав числа, ответ находится без лишних остановок.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от восьмёрки к девятке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девятка стоит сразу после 8. Если сделать один маленький шаг вперёд, можно перейти к следующему числу. Так дети видят порядок чисел и легче запоминают их место.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десятью начинается новый десяток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9 на числовом ряду идёт 10. Это удобно замечать: девятка как будто открывает дверь в новый десяток. Такой переход помогает понять, что числа идут одно за другим без пропусков.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подсказывает правильный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стоят в ряд, их проще сравнивать и не путать местами. Девятка показывает, что после 8 приходит 9, а потом 10. Ряд помогает считать спокойно и без лишних сомнений.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девятка стоит совсем рядом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и девятый по порядку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отвечает на вопрос «сколько?». Оно показывает, что предметов ровно девять, и помогает сосчитать их по одному, не пропуская ни одного.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Девятый отвечает на вопрос «который по счёту?». Так говорят, когда предмет стоит на девятом месте в ряду, например девятая книга или девятый ученик.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связаны, но означают разное. Первое говорит о количестве, а второе — о месте в порядке. Поэтому важно внимательно слушать вопрос.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встречается чаще, чем кажется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помогает находить девятый день, месяц или страницу в календаре. Она учит замечать порядок и не сбиваться, когда нужно считать даты аккуратно и спокойно.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и в заданиях на время девятка напоминает о последовательности чисел. Ребёнок видит её в числах, минутных отметках и упражнениях на счёт.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девятка встречается в номерах игроков, счёте очков и результатах соревнований. Она делает задания на внимание чуть интереснее и помогает быстро ориентироваться в цифрах.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девятка появляется на кубиках, карточках, фишках и картинках. Её удобно искать среди других чисел, потому что она часто нужна для счёта и сравнения.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очки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настольной игре ребёнок может набрать девять очков или сделать девять ходов. Тогда девятка становится частью весёлого соревнования. Она помогает считать без спешки и радоваться каждому правильному ответу.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шагов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может пройти девять шагов, чтобы добраться до цели. Такое число звучит понятно и легко запоминается. Оно делает историю стройной, а детям помогает следить за порядком событий.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Загадочная и запоминающаяся девятка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часто кажется немного волшебным, потому что встречается в играх, счёте и историях. Оно словно прячется в заданиях и ждёт, когда его заметят внимательные ученики.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любит игры и сказочные истории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умеем ли работать с числом 9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от счёта предметов к записи цифры и сравнению с соседями числа.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с девяткой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Цифру 9 иногда путают с 6, если смотреть невнимательно. Чтобы не ошибиться, нужно замечать верхний кружок и короткий штрих вниз.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легко пропустить один предмет и назвать ответ неточно. Лучше считать по одному, показывая каждый предмет пальцем или взглядом.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назвать 10 раньше 9. Числа в ряду идут по порядку, поэтому полезно повторять соседей девятки: 8, 9, 10.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цифра написана неаккуратно, её тоже можно перепутать. Поэтому девятку важно писать ровно, в своей клетке и без лишних завитков.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кратные часто снова дают сумму цифр, равную девяти.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удобная проверка помогает заметить связь девятки с числами 18, 27 и 36.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делимости на 9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и потренируй девятку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девять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картинку и найди ровно 9 предметов. Потом сосчитай их по одному, чтобы ничего не пропустить. Такое задание тренирует внимание и аккуратность.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и сравни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дорисовать предметы до 9, а потом сравнить 8, 9 и 10. Ещё полезно составлять пары, чтобы увидеть, из каких частей получается девятка.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числе 9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9 показывает, что предметов девять. Его удобно получать при счёте по одному и проверять, не пропущен ли какой-нибудь предмет.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9 — это знак записи числа. Она пишется в одной клетке, начинается сверху и помогает быстро узнавать девятку среди других цифр.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стоит после 8 и перед 10. Это помогает находить её место в ряду, сравнивать числа и решать первые примеры без 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Девятка уже знакома, и это здорово!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число 9 легко узнать, назвать и записать. Оно помогает считать предметы, находить соседей в ряду и уверенно решать первые задания — почти как маленький математический супергерой.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2026-05-20T12:46:38Z</dcterms:created>
  <dcterms:modified xsi:type="dcterms:W3CDTF">2026-05-20T12:46:38Z</dcterms:modified>
</cp:coreProperties>
</file>