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«Умный мужик» в литературе: образ сообразительного героя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Побеждает не силой, а смекалкой, опытом и словом.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образ умного мужика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герой помогает увидеть народное понимание ума, труда и справедливости. В сказках и пословицах он действует просто, точно и по делу, а его рассудительность становится настоящей силой.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литературе означает образ умного 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герой раскрывается не внешностью, а поступками, речью и отношением к людям. Ум заметен там, где персонаж быстро понимает ситуацию и выбирает точное решение.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фольклоре такой человек умеет выиграть спор, разгадать загадку или помочь слабому. Его сила состоит не в грубой власти, а в наблюдательности, опыте и верном выборе.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доверяет герою, если его слова подтверждаются делом. Поэтому ум в тексте всегда проверяется испытанием: именно поступок показывает, действительно ли персонаж сообразителен.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и внутренние признаки героя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облик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мужик обычно описывается без лишней важности: рабочая одежда, спокойная поза, занятые руки. Такой внешний вид подчеркивает близость к труду и обычной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в 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раскрывается в поведении. Сначала герой замечает, потом размышляет, а затем говорит или действует. Его ум виден там, где требуется терпение, точность и практический взгляд.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чаще всего создают образ умного мужика
</a:t>
            </a:r>
            <a:endParaRPr lang="en-US" sz="2196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значение, тем заметнее черта в литературном образе героя.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образа — наблюдательность и жизненный опыт; остальные качества поддерживают его рассудительность и точность решений.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описанию образа в русском фольклоре и литературе.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образа и их литературные проявления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качества героя раскрываются в тексте через его действия и речь.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черты работают вместе: герой не просто думает, а умеет применять мысль в конкретной ситуации.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устойчивых признаков образа в фольклорных текстах.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герой проходит испытание в сказке или рассказе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развития действия в народных сюжетах.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 и хитрость: важное различие в литературе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герой думает не только о себе: он выбирает честный и продуманный путь. Его поступки помогают решить проблему и не нарушают справедливость.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Хитрый персонаж часто стремится к быстрой выгоде и может обмануть других. Такой успех выглядит кратким, потому что доверие к нему быстро исчезает.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ум связан с ответственностью за последствия. В литературе уважение вызывает тот, кто действует разумно, не унижая других и не пряча корыстную цель.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23" y="2532723"/>
            <a:ext cx="794400" cy="70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как средство создания образа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просто и ясно, без длинных объяснений. Такая речь показывает уверенность и помогает сразу понять его мысль.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Меткое народное слово делает речь убедительной. Пословица часто заменяет длинный спор и сразу передает опыт многих поколений.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сравнения и житейские замечания делают героя живым. Через речь видно, что он мыслит здраво и связан с народной культурой.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 русском фольклоре и литературной традиции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умный мужик побеждает сильного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сказке герой выходит из трудного спора не кулаками, а вниманием к словам и поступкам противника. Он замечает слабое место в чужой уверенности и отвечает так точно, что сила оказывается бессильной.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дорога и поле как мир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умного мужика особенно убедителен в знакомых для него местах: у избы, на дороге, в поле. Здесь труд и опыт становятся видимыми, а простые предметы — прялка, плуг, лапти, скамья — помогают почувствовать народную среду.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басне или небольшом рассказе такой герой говорит коротко, но веско. Его фразы звучат как жизненный вывод, поэтому читатель запоминает не только ситуацию, но и характер человека, умеющего думать и действовать без лишнего шума.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образа важнее всего для читателя 7 класса
</a:t>
            </a:r>
            <a:endParaRPr lang="en-US" sz="2135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особенно убедителен, когда действует спокойно и без лишних слов, а его решения подтверждаются делом, а не обещаниями.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Смекалка и наблюдательность сильнее всего раскрывают образ; остальные качества делают его нравственно надежным и привлекательным.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школьного анализа образа героя в русском фольклоре и литературе.
</a:t>
            </a:r>
            <a:endParaRPr lang="en-US" sz="7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поступков умного и неразумного героя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одна и та же ситуация раскрывает разные способы поведения и разные результаты.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герой выигрывает не силой, а точностью действий; неразумный теряет и дело, и доверие окружающих.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мотивам типичных ситуаций русских народных сказок и бытовых рассказов.
</a:t>
            </a:r>
            <a:endParaRPr lang="en-US" sz="77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мешают герою выглядеть умным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Поспешность заставляет героя принимать решение до того, как он понял ситуацию. Из-за этого он легко ошибается и сам создает себе лишние трудности.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Самоуверенность мешает услышать других людей. Персонаж начинает спорить, даже когда ему не хватает знаний, и потому выглядит не убедительно, а смешно.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Неумение слушать лишает героя важной информации. Он не замечает подсказок, не видит подробностей и упускает лучший выход из трудной ситуации.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слова выдают слабость характера: герой много обещает, но мало делает. В тексте такой человек теряет доверие, потому что его речь не подтверждается поступками.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 ума героя в тексте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читателя: от слов героя к итоговому выводу о его характере.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образ вызывает симпатию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мужик нравится читателю тем, что не выставляет себя вперед, не хвастается и не унижает других. Его достоинство заметно в спокойной манере говорить и в умении действовать по делу.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вызывает доверие, потому что помогает в трудный момент и не ищет выгоды только для себя. Его скромность и собранность делают образ человечным и близким.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Любознательность и опыт как источники ума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Любознательность побуждает героя замечать новое, задавать вопросы и не принимать первое впечатление за истину. Благодаря этому он быстрее понимает, что происходит вокруг.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помогает использовать прошлые наблюдения в новой ситуации. Герой вспоминает, что уже видел похожую проблему, и выбирает проверенный, а не случайный способ действия.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ум рождается из соединения личного наблюдения, советов других людей и практической проверки. Поэтому герой не угадывает, а рассуждает и действует осознанно.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тексте особенно видно практический ум героя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с другими персонажами ум проявляется не только в ответе, но и в умении вовремя промолчать или задать точный вопрос.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практический ум заметен там, где нужна точность, выдержка и быстрый расчет последствий.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типовым сюжетным ситуациям русской литературы и фольклора.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литературных признаков ума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детали в тексте помогают читателю понять, что герой действительно умен.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 в тексте распознается по точности речи, вниманию к деталям и результату поступка; внешние слова без дела не работают.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анализа художественной речи и характера персонажа в школьном курсе литературы.
</a:t>
            </a:r>
            <a:endParaRPr lang="en-US" sz="6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76" y="1266498"/>
            <a:ext cx="1124100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1387" y="1266498"/>
            <a:ext cx="1264613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7898" y="1266498"/>
            <a:ext cx="1405125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94921" y="1266498"/>
            <a:ext cx="1264613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образа для русской литературы и культуры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показывает, что ум в народной традиции связан не с важным видом, а с опытом, наблюдательностью и умением поступать разумно в обычной жизни.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доказывает, что настоящий авторитет рождается из дела. Трудолюбие делает его сильным не внешне, а по-настоящему, через полезный результат.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справедливости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важен потому, что умеет отличать честное решение от выгодного только для себя. Он вызывает уважение именно нравственной верностью.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умного мужика помогает писателям показать народный взгляд на жизнь. Через него в произведениях звучат простота, точность и уважение к человеческому достоинству.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мужик: герой, которого узнают по делу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умного мужика напоминает: настоящий ум виден в поступках, речи и отношении к людям. Именно поэтому он остается важным и понятным читателю 7 класса.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2026-05-22T13:37:51Z</dcterms:created>
  <dcterms:modified xsi:type="dcterms:W3CDTF">2026-05-22T13:37:51Z</dcterms:modified>
</cp:coreProperties>
</file>