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последние годы жизни И.В. Сталина: основная характеристика периода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событий и противоречий СССР в 1945–1953 годах.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после Второй мировой: эпоха перемен и вызовов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1945 по 1953 год характеризуется последствиями войны, ростом международного влияния СССР, ужесточением контроля власти и началом Холодной войны, что формирует основу для будущих кризисов и преобразований.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СССР после войны: успехи и проблемы восстановления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быстро восстанавливается и к 1950 году превышает довоенный уровень на 40%, что способствует укреплению экономической базы страны.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отстаёт из-за недостатка техники, потерь скота и низкой урожайности, что создаёт значительные трудности в обеспечении продовольствием.
</a:t>
            </a:r>
            <a:endParaRPr lang="en-US" sz="10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1946–1947 годов: причины, районы и последствия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катастрофы в Поволжье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пострадал особенно сильно из-за плохого урожая и жёсткой продразвёрстки. Миллионы людей оказались без средств пропитания, что привело к массовой смертности и социальным потрясениям.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 Украине и Сибири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регионах нехватка продуктов была вызвана неурожаями и тяжелой экономической ситуацией. Последствия голода ощущались долго, с заметной депопуляцией и ухудшением здоровья населения.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государственной политики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Репрессивные меры по изъятию зерна для государства усугубили голод, а неправильное планирование сельского хозяйства и обязательство выполнения планов стали основными факторами кризиса.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конца 1940-х — начала 1950-х: основные кампании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«Ленинградское дело»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кампании свыше двухсот ленинградских партийных лидеров и активистов были обвинены в саботаже, что привело к арестам, смертным казням и ссылкам, ослабив местные партийные структуры.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«Дело авиаторов» 1946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обрушились на авиационные кадры, заподозренные в саботаже и вредительстве. Многие инженеры и лётчики были осуждены, что ухудшило состояние авиационной отрасли и породило страх.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Чистки среди интеллигенции и партийного аппарата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сопровождалась массовыми арестами партийных и культурных деятелей, укреплялась атмосфера недоверия, что ограничивало творческий потенциал и политическую стабильность.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сдвиги и последствия войны для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обернулась значительными человеческими потерями: резко сократилась численность мужчин трудоспособного возраста, что создало серьёзные трудности с пополнением рабочей силы.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 выросло число инвалидов, нуждающихся в социальной и медицинской поддержке, усиливая нагрузку на государственные системы здравоохранения и социальной защиты.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Пониженный уровень рождаемости в послевоенные годы замедлил естественное восстановление населения и поставил под угрозу демографическое будущее страны.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управления государством и роль Сталина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сталинского правления власть сконцентрирована в руках центрального партийного аппарата и лично Сталина, что привело к усилению жёсткого контроля и сокращению самостоятельности местных органов.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кадровые перестановки и жёсткий контроль над решениями создавали атмосферу страха и неинициативности, ограничивая эффективность управления и усугубляя бюрократические проблемы.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арестованных по «Ленинградскому делу» отражает масштаб политических чисток, направленных на устранение независимых центров влияния.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СССР, 1950 год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руководителей и активистов подверглись репрессиям в ходе данной кампании, значительно ослабив партийные структуры Ленинграда.
</a:t>
            </a:r>
            <a:endParaRPr lang="en-US" sz="19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Съезд партии: реформы организационной структуры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Переименование и структурные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1952 году ВКП(б) сменило название на КПСС, учреждён Президиум вместо Политбюро, увеличено количество членов ЦК. Эти изменения усложнили партийное управление и расширили аппарат.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Сталина и перераспределение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реформы, роль Сталина осталась абсолютной, что обеспечивало его личное влияние на кадровые и политические решения, фиксируя централизацию власти и перераспределение ресурсов.
</a:t>
            </a:r>
            <a:endParaRPr lang="en-US" sz="13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Внутрипартийная борьба за власть: Берия, Маленков, Молотов и Хрущёв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Жданова внутрипартийное соперничество накаляется, особенно между Берией и Маленковым с одной стороны, и Молотовым с Хрущёвым с другой.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борьба за контроль над государственными и партийными ресурсами, а также влияние на аппарат безопасности, что увеличивает политическую нестабильность.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новые центры силы, что приводит к смене баланса власти в правящей элите и подготовке почвы для будущих перемен после смерти Сталина.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Комиссия партийного контроля и усиление идеологических репрессий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1952 года была создана Комиссия партийного контроля под руководством К.Н. Руднева с задачей надзора за идеологической чистотой партийных кадров и укрепления дисциплины в партии.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Комиссия активно проводила проверки среди партийных работников, устраняя тех, кто выражал инакомыслие или критиковал официальную линию, что усиливало атмосферу недоверия.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 этим усиливалась цензура и система доносов, что способствовало подавлению свободных взглядов и укреплению единой идеологической позиции внутри партии.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стали частью общего тренда ужесточения политического контроля и поддержания режима посредством идеологических репрессий и постоянного контроля над обществом.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 этот период подвергалась сильному политическому давлению: известные генетики, такие как Т.Д. Лысенко и Н.И. Вавилов, были дискредитированы и преследуемы за «вредительскую» деятельность.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Продолжалась кампания против «космополитизма», что выражалось в репрессиях академиков и учёных, в том числе Ж.Б. Четверикова и Н.В. Тимофеева-Ресовского, обвинённых в антисоветской деятельности.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проявлялась дискриминация учёных-евреев и преподавателей, подвергавшихся подозрениям и наказаниям за инакомыслие или несоответствие идеологическим нормам.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государства над наукой и научными кадрами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Антисемитская кампания и «дело врачей» 1953 года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1948–1953 годов развёрнута масштабная антисемитская кампания: ликвидирован Еврейский антифашистский комитет, арестованы его деятели, закрыты еврейские школы и культурные организации. Эта политика усиливала атмосферу страха и подозрительности.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«Дело врачей» 1953 года стало кульминацией репрессий против еврейской интеллигенции, где обвиняемые врачи подверглись ложным обвинениям в заговоре и вредительстве, что сопровождалось широкой пропагандистской кампанией.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ГУЛАГ в конце сталинской эпохи: масштабы и особенности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заключения и работа лагерей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1953 году численность заключённых в системе ГУЛАГ превышала 2,5 миллиона человек. Эти лагеря были задействованы в строительстве ключевых инфраструктурных объектов, таких как магистрали и Северный морской путь.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содержания и социальный состав заключённых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заключённые содержались отдельно от уголовников и сталкивались с ужесточённым режимом. Жёсткие условия труда и жизни приводили к высокому уровню смертности в лагерях.
</a:t>
            </a:r>
            <a:endParaRPr lang="en-US" sz="13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Холодной войны и международная изоляция СССР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1940-х годов СССР активно развивает противостояние с западными странами, поддерживая коммунистические режимы в Восточной Европе, Китае и Северной Корее, что усиливает напряжённость в международных отношениях.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создан союз НАТО как реакция на расширение социалистического блока. Начинается гонка вооружений и формируется «железный занавес», разделяющий Европу на два противоположных лагеря.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Корейская война: поддержка союзников и последствия
</a:t>
            </a:r>
            <a:endParaRPr lang="en-US" sz="213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 год — начало конфликта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начинает поставлять Северной Корее современное вооружение и военную технику, обеспечивая поддержку в вооружённом противостоянии с Южной Кореей и её союзниками.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усиление военной экономики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поддержки Северной Кореи СССР понёс значительные потери техники и ресурсов, что стимулировало развитие и укрепление военной промышленности в стране.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1950–1953 годы — участие советских военных советников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советских военных специалистов активно участвует в подготовке северокорейской армии, способствуя улучшению её боеспособности в ходе войны.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 — окончание войны и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подписания перемирия напряжённость между СССР и США сохраняется, а укрепление военной экономики становится приоритетом советского руководства для будущих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законов и цензурная политика конца сталинской эпохи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1951–1953 годов ужесточаются наказания за «антиобщественные» и экономические преступления, вводится смертная казнь за кражи и хищения на транспорте, что отражает рост репрессивного законодательства.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становится жёстче, сводя на нет свободу печати и художественного творчества, усиливается контроль за публикуемыми материалами и ограничивается доступ к информации.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атмосфера тотального контроля над словом и поведением, что приводит к самоцензуре и страху выражать даже нейтральные мнения в общественной и культурной сферах.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 отношении религии в 1945–1953 гг.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1946 по 1953 годы советские власти массово закрывают религиозные учреждения, ликвидировав более 12 000 православных церквей и ограничив влияние церкви на общество.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ключевых представителей духовенства становятся частой практикой, сопровождающейся ужесточением контроля над религиозной деятельностью как легальной, так и подпольной.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масштабная атеистическая пропаганда, направленная на формирование негативного образа религии и убеждение населения в ее неприемлемости.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органы усиливают надзор за верующими, внедряя систему слежки и пресечения любых проявлений религиозного возрождения в стране.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Сталина и начало новой политической эпохи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марта 1953 года смерть И.В. Сталина вызывает в стране многодневный траур, охвативший все слои населения, отражающий глубокую эмоциональную зависимость общества от лидера.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переходит к коллективному руководству — Берия, Маленков, Хрущёв и Молотов — начинается процесс десталинизации, направленный на ослабление репрессий и отмену культа личности.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вызовы сталинской эпохи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последних лет Сталина оставил глубокие следы в истории СССР: усиление террора, международная изоляция и социальная напряжённость подготовили почву для реформ и переосмысления политического курса страны.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2026-05-11T11:18:58Z</dcterms:created>
  <dcterms:modified xsi:type="dcterms:W3CDTF">2026-05-11T11:18:58Z</dcterms:modified>
</cp:coreProperties>
</file>