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 компьютере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помогает, когда задача чётко задана, разбита на шаги и проверена на примерах.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информатика в теме решения задач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учит представлять информацию и обрабатывать данные с помощью компьютера. Машина выполняет лишь формально записанные команды, поэтому без точного алгоритма «смысл» не находится. В школе это проявляется в вычислениях, таблицах, поиске, списках, диаграммах и простых программах.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— тестирование: проверка решения на примерах. Ошибки возможны на любом шаге, поэтому важно сравнивать полученный результат с ожидаемым и исправлять неточности.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решения задачи на компьютере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ставят задачу: что требуется найти, какие данные есть и какой результат ожидается. Затем выделяют исходные данные и итог, чтобы не путать «что дано» и «что нужно».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выбирают способ решения, составляют алгоритм и описывают последовательность шагов. После этого пишут программу или оформляют пошаговый план для компьютера и исполнителя.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условия к готовому результату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задачи, данные и алгоритм до запуска тестов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как точный план действий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конечная и понятная последовательность команд, которая приводит к результату. Его можно выполнить по шагам, не додумывая и не меняя порядок действий, как будто решаешь задачу по инструкции.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алгоритм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должен быть понятным и определённым, а шаги — дискретными и завершёнными. Он результативен: после выполнения получается ответ. Бытовые примеры — рецепт, инструкция, маршрут или порядок выполнения домашнего задания.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делают алгоритм «надёжным»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алгоритмов, которые встречаются в школе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задачах используют сочетания: сначала проверка, затем повторение или последовательность действий без выбора.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структуры (линия, выбор, цикл) помогают точно описывать поведение алгоритма и удобнее строить программу.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практики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данные, обработка и выходной результат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Выходной результат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— это ответ, который получает пользователь или другая программа: число, сообщение, таблица, список, диаграмма или проверенный результат. Он должен соответствовать формулировке задачи.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данные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— это то, что подают на задачу: числа, текст, список значений, таблицы или условия. От того, насколько данные корректны и полны, зависит качество дальнейшей обработки.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точности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входные данные неверны, даже правильный алгоритм даст неожиданный ответ. Поэтому важно сверять результат с ожидаемым и при необходимости уточнять данные или шаги.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выполняет действия над данными: вычисления, сравнение, поиск, сортировку, объединение и преобразование. Она превращает исходную информацию в промежуточные и конечные результаты.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78100"/>
            <a:ext cx="4417500" cy="22087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задач и их компьютерного представления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задачи можно явно описать вход, действия и результат — так решение становится проверяемым.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структура «вход → действия → выход» помогает быстро переводить условие в алгоритм и программу.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школьного курса информатики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или что выполняет алгоритм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Исполнителем алгоритма может быть человек, компьютер, робот или программа. У каждого исполнителя есть набор команд, которые он способен выполнить без ошибок в рамках правил.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формулировка условия неточная, алгоритм может построиться «не туда». Тогда результат не совпадает с ожиданиями, даже когда программа написана аккуратно.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работает быстро и точно, потому что выполняет команды строго по записи. Но он понимает только то, что описано однозначно: порядок шагов и условия должны быть ясными.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и блок-схема как формы записи алгоритма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 показывает шаги с помощью стандартных фигур: овал для начала и конца, прямоугольник для действия, ромб для условия, стрелки для порядка выполнения. Так легче рассмотреть структуру алгоритма заранее.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передаёт алгоритм простыми фразами и близок к обычному языку, поэтому его удобно обсуждать до написания программы. Он помогает увидеть логику шагов без лишних технических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решения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Тестируем алгоритм на разных примерах и сверяем ожидаемый и полученный результат, чтобы найти источник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ошибок в компьютерных задачах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«поломкой» компьютера, а с тем, как составили условие, алгоритм и программу. Проверка на нескольких примерах быстрее выявляет неверные шаги.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источник ошибки обычно находится в одном месте цепочки: условие, формула, действие, цикл, данные или запись. Несколько тестов уменьшают риск случайного совпадения.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информатики (обобщение), 2026-05-13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8875" y="33375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 среды, которые используются на уроках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быстрых вычислений и проверки промежуточных значений. На уроке помогает убедиться в арифметике, сравнить результаты и быстрее заметить ошибку в формуле или вводе.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программирования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составлять алгоритмы, работать с условиями, циклами и списками. Ученики учатся переводить блок-схему в код и тестировать разные входные данные.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таблицы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 работы с таблицами значений, формулами, сортировкой и построением диаграмм. Часто применяются, когда нужно быстро пересчитать набор чисел и увидеть закономерности.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редакторы и визуальные инструменты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редакторы используют для оформления решений и псевдокода. Визуальные среды помогают наглядно представить структуру алгоритма, схемы и простые модели.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779" y="1931425"/>
            <a:ext cx="386014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решения задач и их возможности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 зависит от того, какие данные нужно обрабатывать и что требуется получить на выходе: числа, таблицу, схему или программу.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вычислений и наглядности удобны таблицы и калькулятор, а для алгоритмов с условиями и циклами подходят среды программирования; графический редактор помогает заранее увидеть структуру решения.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информатики (обобщение), 2026-05-13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влияют на результат решения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бывают числовыми, текстовыми, логическими и графическими. Один и тот же алгоритм корректно работает только при подходящем типе данных и верных единицах измерения, указанных в задаче.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порядок элементов: например, в списке фамилии и имена могут поменять результат сортировки или поиска. Также критичны отсутствие лишних символов и правильный формат ввода.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входных данных есть ошибка, компьютер выполнит алгоритм верно, но ответ будет неверным. Поэтому проверяют не только код, но и то, как именно данные передаются в программу.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компьютерные решения встречаются в повседневной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помогают в учёбе, навигации, играх и покупках: поиск, сортировка, подсчёт и проверка. В медицине и науке компьютер поддерживает анализ данных и принятие решений.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любой сфере компьютер работает с данными и выполняет точные шаги. Это связывает школьное программирование с реальными задачами вокруг нас.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(обобщение), 2026-05-13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проверку и исправление, возвращаясь к нужному этапу при ошибке. Такой подход работает как лестница: каждый следующий шаг опирается на предыдущий, а количество сбоев уменьшается.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сложную задачу удобно делить на части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задача становится понятнее, если разделить её на небольшие этапы: анализ условия, поиск способа решения и запись алгоритма. Так легче увидеть, что именно нужно на каждом шаге.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задачи на вычисление среднего значения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 — список оценок. Мы находим среднее арифметическое и проверяем результат на простом примере.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простой задачи к готовой программе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включает условие, анализ данных, алгоритм и программу. Наиболее заметны ошибки, когда начинают тестировать и исправлять уже после написания кода.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тщательнее анализ данных и шагов, тем реже приходится переделывать решение во время тестирования. Качество результата зависит от каждого звена цепочки.
</a:t>
            </a:r>
            <a:endParaRPr lang="en-US" sz="147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(обобщённая схема процесса), 2026-05-13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решения — в точности и проверке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только при точном условии, понятном алгоритме, корректных данных и обязательной проверке результата. В 9 классе это развивает логику, работу с таблицами, блок-схемами и первые программы.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2026-05-13T17:20:35Z</dcterms:created>
  <dcterms:modified xsi:type="dcterms:W3CDTF">2026-05-13T17:20:35Z</dcterms:modified>
</cp:coreProperties>
</file>