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Аксаков. «Осень»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осени в тихих красках, свежем воздухе и спокойном прощании с летом.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Тимофеевич Аксаков жил в XIX веке и очень внимательно смотрел на природу. В его книгах и стихах оживают лес, сад, птицы и смена времён года.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Аксаков и его любовь к природе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чувствуется, что лето уходит, а на его место тихо приходит осень. День становится короче, а воздух — свежее и прохладнее.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меняются краски, и природа уже выглядит иначе. Небо кажется спокойным, а в лесу и саду появляется особая тишина, словно всё прислушивается.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показана как новое время года, которое входит не резко, а мягко и постепенно. Именно поэтому начало текста звучит спокойно и очень наблюдательно.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начало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показывает осень через золотой, жёлтый, красный и бурый цвета. Листья меняют окраску, и деревья словно надевают праздничный наряд.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палитра осени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сад в эти дни похожи на большую разноцветную картину. Осень у автора не кажется скучной: в ней много света, тепла и красивых перемен.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наряд природы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ещё держится тепло, но в воздухе уже заметна первая осенняя свежесть. Природа как будто делает маленький шаг в новую пору.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конец лета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наряд деревьев постепенно сменяется жёлтыми и красными оттенками. Лес становится особенно нарядным и ярким.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отрываются от ветвей и тихо опускаются на землю. В природе становится меньше движения, и всё выглядит спокойнее.
</a:t>
            </a:r>
            <a:endParaRPr lang="en-US" sz="1396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листопад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холодеет, ветер слышится чаще, а осень словно уступает дорогу зиме. Но пока вокруг ещё сохраняется её красивая мягкость.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Чувствуется близкая зима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текст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в тексте не тревожит, а успокаивает. Всё вокруг словно замедляется, и читатель легко чувствует тихий ритм природы.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красотой осени появляется мягкая печаль. Лето уходит, но это прощание звучит не страшно, а очень по-доброму.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осень с вниманием и нежностью. Каждая деталь — как маленькое открытие, которое хочется рассматривать ещё раз.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Любование природой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желание прислушаться и присмотреться. Осенняя картина учит замечать красоту даже в самом обычном дне.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 наблюдения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прозрачнее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осеннем лесу уже не так много густой листвы, и ветви видны лучше. Между деревьями больше света, а воздух кажется чище и светлее. Лес будто открывает свою тихую красоту без всякой спешки.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меняет свой облик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тоже постепенно переодевается в осенние краски. Листья на деревьях редеют, а знакомые дорожки выглядят особенно спокойно. Всё вокруг напоминает, что природа готовится к зимнему отдыху.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тишина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особенно заметно, как меняется день. Шумов становится меньше, и каждый шорох слышен отчётливее. Лес и сад словно разговаривают очень тихо, почти шёпотом.
</a:t>
            </a:r>
            <a:endParaRPr lang="en-US" sz="130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сад осенью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осень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и наблюдений в описании Аксакова.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слышен шелест листьев. Он становится мягким и спокойным, будто природа сама шепчет на прощание.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осени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становится тише, каждый звук выделяется отчётливее. Даже небольшой шорох кажется важным, потому что он не теряется в шуме.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здесь не пустая, а красивая. Она делает осенний день особенно задумчивым и помогает слушать природу внимательнее.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тоже заметен сильнее, чем летом. Его шорох помогает почувствовать прохладу и понять, что осень уже вошла в свои права.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быстро, но при этом остаётся красивым и понятным. Это особенно удобно, когда хочется сразу увидеть главные образы и настроение.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в сокращении удобен для чтения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вариант оставляет самые важные картины осени, поэтому их легко заметить и запомнить. Ничего лишнего не отвлекает от главного.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сокращении хорошо видны листья, небо, воздух и лес. Получается ясная осенняя картина, которую легко представить даже после первого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очень точно называет осенние краски, поэтому лес и сад сразу возникают перед глазами. Его слова помогают увидеть золотые листья, мягкий свет и спокойную красоту дня.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цвете и свете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шорох листьев, легкое движение ветра и прозрачный воздух. Из этих маленьких деталей складывается живой осенний пейзаж, который будто дышит и тихо меняется.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движении и воздухе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яркие детали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вместе с автором спокойно смотрит на осень и замечает ее красоту без спешки. В этом взгляде нет тревоги, только внимательность и тихое любование.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человека рядом с природой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картина вызывает мягкую грусть, потому что лето уходит, но прощание не кажется печальным. Наоборот, оно помогает почувствовать особую прелесть этого времени года.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здесь словно рядом с природой, а не отдельно от нее. Он учится беречь мир вокруг и радоваться даже самым тихим переменам.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уходит лето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листья желтеют и краснеют, а деревья становятся наряднее. Осень будто раскрашивает сад и лес в новые, яркие цвета.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дни
</a:t>
            </a:r>
            <a:pPr algn="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еще чувствуется летнее тепло, но в воздухе уже появляется первая свежесть. Природа начинает готовиться к переменам, хотя это заметно не сразу.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зимы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осени воздух холодеет, ветер слышится яснее, а зима уже чувствуется рядом. Прощание с летом завершается спокойно и красиво.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тихий листопад. Листья опадают, и в природе становится меньше движения, шума и летней пышности.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в описании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сразу выделяются краски: золотые, желтые, красные и бурые. Благодаря им осень выглядит не унылой, а нарядной, как праздничная картина природы.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важны тишина и движение воздуха. Даже маленький лист, легкий ветер и светлое небо помогают увидеть, как внимательно автор смотрит на мир.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этот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внимательного читателя от картины природы к главной мысли произведения.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Аксакова показана не как скучное окончание лета, а как красивое время перемен. В каждом ее дне есть своя тихая прелесть.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 свой наряд, но не теряет красоты. Листья опадают, воздух становится прохладнее, а осенний мир все равно остается живым и нарядным.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помогает увидеть, что тишина тоже может быть выразительной. В ней слышны листопад, ветер и спокойное дыхание осеннего дня.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у каждого времени года есть своя красота. Нужно только смотреть внимательно, и осень обязательно откроет 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ярких образов, которые легко представить: золотые листья, тихий лес, свежий воздух и прощание с летом. Они помогают быстро запомнить картину осени.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просто и точно, поэтому читать удобно и приятно. Такой текст хочется произносить выразительно, будто медленно разглядываешь красивый осенний пейзаж.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Аксаков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то, что обычно ускользает от взгляда: цвет неба, шорох листьев, свет и воздух. Из таких деталей и рождается настоящая красота.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доброжелательное и бережное отношение к осени. Читатель чувствует, что природу нужно не только видеть, но и уважать.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как природа меняется постепенно. Лето не исчезает сразу, а словно тихо уступает место осени шаг за шагом.
</a:t>
            </a:r>
            <a:endParaRPr lang="en-US" sz="1511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обычному дню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напоминает, что красоту можно увидеть даже в простом осеннем дне. Для этого достаточно остановиться, посмотреть вокруг и не спешить.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точно и бережно описывает осеннюю природу. В нем важны краски, воздух, листья и тихое движение времени, которое чувствуется почти в каждой строке.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особенности текста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произведения спокойный, поэтому его приятно читать вслух. Кажется, будто сама природа говорит тихо и неторопливо, чтобы ее успели рассмотреть.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и точность наблюдения, и доброта автора, и легкая сказочность осеннего дня. Все вместе делает его запоминающимся и теплым.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Сокращенный вариант сохраняет главные образы и настроение. Текст остается понятным, красивым и выразительным, хотя рассказывает о реальной осени без лишних подробностей.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Аксакова — красота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показывает осень как тихое, светлое и очень красивое время года. Его текст учит видеть в переменах не только прощание с летом, но и новую красоту природы.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2026-05-24T07:36:10Z</dcterms:created>
  <dcterms:modified xsi:type="dcterms:W3CDTF">2026-05-24T07:36:10Z</dcterms:modified>
</cp:coreProperties>
</file>