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Кроветворение: как организм постоянно обновляет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665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костный мозг создаёт клетки, которые поддерживают жизнь ежедневно.
</a:t>
            </a:r>
            <a:endParaRPr lang="en-US" sz="2959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живут недолго и быстро заменяются новыми. Поэтому костный мозг работает без перерыва, особенно активно в детском и подростковом возрасте, когда организм растёт и нуждается в большем количестве клеток крови.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крови постоянное обновление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кроветворная система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Кроветворная система объединяет красный костный мозг, кровь и органы, где дозревают отдельные иммунные клетки. Вместе они поддерживают постоянный состав крови и её функции.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стволовых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могут многократно делиться и давать начало разным типам клеток крови. Именно поэтому организм способен быстро восполнять потери и обновлять кровь в течение всей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одних и тех же исходных клеток образуются эритроциты, лейкоциты и тромбоциты. Дальше каждая линия проходит собственные этапы созревания и выполняет отдельную задачу.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кроветворение идёт нормально, ткани получают кислород, организм защищается от инфекций, а повреждения сосудов заживают быстрее. Сбой в системе сразу отражается на самочувствии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 — главный «завод» клеток крови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находится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расположен внутри губчатого вещества костей. Его можно представить как живую ткань, где постоянно образуются новые клетки крови для всего организма.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детском возрасте красный костный мозг занимает большую часть скелета. Это связано с быстрым ростом тела и особенно высокой потребностью в новых клетках крови.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часть красного костного мозга заменяется жёлтым, который содержит больше жировой ткани. Активные участки кроветворения остаются в отдельных костях.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клеткам созревать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костном мозге есть кроветворные клетки, капилляры и специальные вещества, создающие условия для деления и созревания. Благодаря этому новые клетки поступают в кровь уже готовыми к работе.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клетки от стволовой до зрелой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этапы образования клеток крови в костном мозге и лимфоидных органах.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форменные элементы крови выполняют свои задачи и почему все они одинаково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клетки свой срок жизни и функция, но вместе они обеспечивают дыхание тканей, иммунную защиту и остановку кровотечений.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физиологии крови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клетки крови и их функции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эритроциты, потому что они быстрее других расходуются и требуют постоянной замены.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костного мозга идут на обновление эритроцитов; тромбоциты и лейкоциты образуются в меньшем количестве.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Схематичное распределение для учебной диаграммы по теме кроветворения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клетки крови образуются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Старт в костном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Клетка-предшественник делится в красном костном мозге и постепенно получает признаки будущего эритроцита. На этом этапе организм особенно внимательно регулирует скорость процесса.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Накопление гемоглобина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всё больше становится гемоглобина — белка, который связывает кислород. Именно он делает эритроцит главным переносчиком кислорода в крови.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Потеря ядра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созревания эритроцит теряет ядро и часть внутренних структур. Это освобождает больше места для гемоглобина и повышает эффективность переноса газов.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Выход в кровь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эритроцит поступает в кровоток и начинает доставлять кислород к тканям. Для его образования необходимы железо, витамин B12 и фолиевая кислота.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эритроциты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8447" y="3600580"/>
            <a:ext cx="3517789" cy="74890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 защита организма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включают нейтрофилы, лимфоциты, моноциты, эозинофилы и базофилы. Каждый тип выполняет свою часть защитной работы и действует в разных ситуациях.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первыми реагируют на попадание микробов или повреждение тканей. Они устремляются к очагу инфекции и помогают организму не дать болезни распространиться.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лейкоциты поглощают микробы, другие распознают и уничтожают заражённые клетки. Так организм избавляется от чужеродных частиц и ослабляет действие инфекции.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воспалении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помогают запускать воспаление, которое нужно для защиты и восстановления тканей. Покраснение, отёк и тепло в месте повреждения связаны именно с этой реакцией.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созревают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лейкоцитов формируется и созревает в костном мозге, а часть связана с тимусом и лимфатическими узлами. Это делает иммунную систему более гибкой и эффективной.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появляются в костном мозге из крупных клеток мегакариоцитов. Они не являются полноценными клетками, но очень важны для быстрой защиты сосудов.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повреждение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сосуд повреждён, тромбоциты быстро собираются в этом месте. Они прилипают к стенке сосуда и к друг другу, закрывая небольшую рану.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пробка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тромбоцитов образует временную кровяную пробку. Она помогает уменьшить потерю крови ещё до полного завершения всех восстановительных процессов.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и заживление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включается свёртывание крови, которое укрепляет пробку и делает её более прочной. Так кровотечение останавливается, а ткани получают время на заживление.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 остановка кровотечения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ребёнка кроветворная активность распределена шире, чем у взрослого. С возрастом «рабочими» остаются в основном крупные плоские кости и позвоночник.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человек, тем меньше костей активно участвуют в образовании крови, но костный мозг сохраняет ключевую роль.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анатомии и физиологии человека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кроветворение происходит в разном возрасте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579" y="3304813"/>
            <a:ext cx="222097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тканям не хватает кислорода, почки выделяют эритропоэтин. Этот сигнал заставляет костный мозг быстрее производить эритроциты, чтобы улучшить перенос кислорода к органам.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и воспаление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попадании микробов организм усиливает образование лейкоцитов. Так кроветворение помогает быстрее отправить защитные клетки туда, где идёт борьба с инфекцией и воспалительной реакцией.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кровопотери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теряет кровь, костный мозг получает сигнал работать активнее. Это помогает быстрее восстановить количество эритроцитов, тромбоцитов и других форменных элементов крови.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кроветворения меняется не случайно: организм постоянно подстраивает её под свои нужды. Поэтому состав крови поддерживается почти на одном уровне в обычных условиях.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управляет кроветворением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нормальное кроветворение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сигналы организма, болезни и восстановление по-разному меняют работу костного мозга.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70" y="2755985"/>
            <a:ext cx="305926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гематологии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кроветворения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факторы чаще всего нарушают образование клеток крови и к каким последствиям это приводит.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может затронуть один вид клеток или сразу несколько, поэтому причины нужно искать по разным признакам анализа крови.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138" y="1523052"/>
            <a:ext cx="3972133" cy="3097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как пример нарушения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возникает, когда в крови становится меньше эритроцитов или гемоглобина. Из-за этого ткани получают меньше кислорода, и ребёнок быстрее устаёт даже при обычной нагрузке.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появляются слабость, бледность, сонливость и одышка при беге или подъёме по лестнице. Иногда снижается внимание, поэтому становится труднее учиться и заниматься спортом.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школьников анемия нередко связана с нехваткой железа в рационе, слишком однообразным питанием или повышенными потерями железа. Без устранения причины состояние обычно не улучшается.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заметить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анемию не лечить, организм длительно работает с дефицитом кислорода. Это мешает росту, учебной активности и нормальному самочувствию, поэтому нужен осмотр врача.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оценивают вместе: даже небольшое отклонение одного из них может подсказать врачу, где искать причину недомогания.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ОАК помогает заметить дефицит кислорода, воспаление и нарушения свёртывания ещё до появления выраженных симптомов.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Клинический общий анализ крови: стандартные показатели и интерпретация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общий анализ крови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донорство костного мозга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пересаживают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 нужны не готовые клетки крови, а кроветворные клетки донора. Они способны прижиться в организме пациента и снова запустить образование нормальных форменных элементов.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лейкозах и других тяжёлых болезнях костный мозг может перестать нормально производить здоровые клетки крови. Тогда без специального лечения восстановление становится невозможным.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донор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донор даёт шанс вернуть человеку собственное кроветворение. Поэтому донорство костного мозга считается важной частью помощи пациентам с тяжёлыми заболеваниями крови.
</a:t>
            </a:r>
            <a:endParaRPr lang="en-US" sz="951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пересадки новые клетки начинают работать в костном мозге и постепенно восстанавливают состав крови. Это повышает число здоровых эритроцитов, лейкоцитов и тромбоцитов.
</a:t>
            </a:r>
            <a:endParaRPr lang="en-US" sz="9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31570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937" y="3419264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04" y="173193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847" y="1731934"/>
            <a:ext cx="237924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1843" y="1731934"/>
            <a:ext cx="277578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Гигиена, вакцинация и осторожность при контактах с больными снижают риск инфекций. Чем реже организм борется с болезнями, тем стабильнее работает кроветворение.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врачу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слабость, необычная бледность или синяки без причины требуют осмотра. Раннее обращение помогает вовремя заметить нарушения кроветворения и начать лечение.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 мясом, бобовыми, зеленью, яйцами и крупами помогает получать железо, белок и витамины. Эти вещества нужны костному мозгу для деления клеток и созревания крови.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организм восстанавливается, а работа многих систем становится более слаженной. Регулярный режим помогает сохранять силы и поддерживать нормальное образование клеток крови.
</a:t>
            </a:r>
            <a:endParaRPr lang="en-US" sz="1163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улучшает общее состояние организма и обмен веществ. Она не заменяет лечение, но помогает поддерживать здоровую работу сердца, сосудов и костного мозга.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костному мозгу работать нормально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клеток крови образуются у взрослого человека каждый день.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анатомии и физиологии человека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быстро организм обновляет кровь и как непрерывно работает красный костный мозг.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 стоит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 непрерывно обновляет кровь, чтобы организм получал кислород, защищался от инфекций и останавливал кровотечения. Зная этот процесс, легче понять анализы и важность здоровья.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2026-06-01T10:13:09Z</dcterms:created>
  <dcterms:modified xsi:type="dcterms:W3CDTF">2026-06-01T10:13:09Z</dcterms:modified>
</cp:coreProperties>
</file>