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Неве — Санкт-Петербург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красивый город воды, мостов и дворцов.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Петербург: город на островах и у большой реки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стоит на берегах Невы и на островах, поэтому здесь много воды, мостов и каналов. Город появился 27 мая 1703 года, когда на Заячьем острове начали строить крепость. Так родился необычный город-сказка.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новый город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берегах Невы возводили крепость, дома и дороги. Строительство шло быстро, потому что новый город был очень важен для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1712 году Санкт-Петербург стал столицей России. Сюда переехали государственные учреждения, а город начал расти ещё быстрее и становиться красивее.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помнят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столицей снова стала Москва, но Петербург остался одним из самых знаменитых городов страны. Его история и сегодня интересна детям и взрослым.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Петра I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хотел, чтобы у России был современный город у моря, где можно строить корабли, вести торговлю и развивать флот.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и его идея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морю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очень любил корабли и морское дело. Он мечтал, чтобы в новом городе строили суда и учили людей работать на флоте.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открывали школы, мастерские и учебные заведения. Это помогало людям получать новые знания и полезные навыки для жизни и работы.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новых идей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хотел, чтобы город был не только удобным, но и красивым. Поэтому здесь строили необычные здания, площади и широкие улицы.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задумке Петра I Петербург стал непохожим на другие города. В нём соединились наука, морское дело и большая любовь к красоте.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Петропавловская крепость — начало Петербурга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камень нового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Петропавловская крепость стала самым первым сооружением Петербурга. Её построили для защиты города от врагов. Сегодня она напоминает, как всё начиналось на Заячьем острове.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со шпилем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крепости стоит Петропавловский собор с высоким золотым шпилем. Он виден издалека и словно подсказывает: здесь родился великий город. Башня собора стала одним из его символов.
</a:t>
            </a:r>
            <a:endParaRPr lang="en-US" sz="9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Нева, каналы и мосты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— главная река Санкт-Петербурга. Она широкая, сильная и очень важная для города, потому что соединяет разные районы и ведёт к морю.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среди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есть каналы, и вода проходит между домами, как по узким дорожкам. Из-за этого город выглядит особенно нарядно и немного сказочно.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мостов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Неву и другие реки перекинуто множество мостов. Они помогают людям переходить с одного берега на другой и делают город похожим на большую водную сеть.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Разводные мосты — настоящая городская хитрость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разводные мосты поднимают, чтобы по Неве могли пройти большие корабли. Это выглядит очень необычно, словно мосты вдруг решили потянуться к небу.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Дворцовый мост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Дворцовый мост — один из самых известных в Петербурге. Когда его разводят, он похож на огромные ворота, открывающиеся прямо над рекой.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Троицкий и Литейный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Троицкий и Литейный мосты тоже известны многим гостям города. Они помогают судоходству и входят в число любимых мест для вечерних прогулок.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Зрелище для зрителей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мостов — одно из самых запоминающихся зрелищ Петербурга. Люди приходят посмотреть на него, как на маленькое ночное чудо.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мая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мая вечера в Петербурге становятся очень светлыми. Солнце почти не уходит, и темнота приходит ненадолго.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белые ночи особенно заметны. Можно гулять поздно вечером, а на улице всё равно будет почти светло.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середины июля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до середины июля светлые ночи продолжаются. Это время любят жители и гости города: оно кажется немного волшебным.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 — главная улица города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которую знают все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 — самая известная улица Петербурга. По ней гуляют жители и гости города, рассматривая витрины, красивые дома и просторные площади. Здесь легко почувствовать ритм большого города и увидеть, как старина живёт рядом с настоящим.
</a:t>
            </a:r>
            <a:endParaRPr lang="en-US" sz="797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Невском проспекте много кафе, магазинов и театров. Можно остановиться, посмотреть на фасады старинных зданий и представить, как по этой улице ходили люди много лет назад. Прогулка здесь никогда не бывает скучной.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 соединяет прошлое и настоящее Петербурга. Днём он оживлённый и шумный, а вечером становится особенно красивым, когда загораются огни. Это улица, которую хочется рассматривать снова и снова.
</a:t>
            </a:r>
            <a:endParaRPr lang="en-US" sz="8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площадь и Зимний дворец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площадь — одна из самых известных площадей Петербурга. Здесь всегда просторно, красиво и торжественно, поэтому на ней любят проводить праздники и большие городские события.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дворец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стоит Зимний дворец — большое и очень нарядное здание. Его фасады сразу привлекают внимание, словно дворец хочет показать свою важность всему городу.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в Зимнем дворце работает Эрмитаж — знаменитый музей, где хранятся картины, скульптуры и старинные вещи. Это место помогает узнать много нового об искусстве.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города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знаменитых музеев мира хранит картины, скульптуры и старинные вещи. Здесь можно увидеть, как искусство разных стран и эпох живёт под одной крышей.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музей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музее собраны работы русских художников. По его залам словно идёшь по большой книге о нашей культуре, где каждая картина рассказывает свою историю.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Кунсткамера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Кунсткамере выставлены необычные предметы и научные коллекции. Этот музей помогает узнать, как люди изучали мир, и удивляет даже самых любопытных школьников.
</a:t>
            </a:r>
            <a:endParaRPr lang="en-US" sz="7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и храмы Петербурга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Исаакиевский собор над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Исаакиевский собор легко узнать по огромному куполу и высоким колоннам. Он словно величественный хранитель города, который видно издалека. Когда стоишь рядом, кажется, будто здание разговаривает с небом.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Казанский собор и его колоннада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Казанский собор встречает гостей широкой полукруглой колоннадой. Она напоминает раскрытые объятия и делает площадь очень торжественной. Здесь хочется говорить тише, чтобы не нарушить важность этого красивого места.
</a:t>
            </a:r>
            <a:endParaRPr lang="en-US" sz="866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 на Крови — словно сказочный терем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 на Крови выделяется яркими куполами и узорчатыми деталями. Его фасады похожи на нарядную картинку из сказки. Это один из самых узнаваемых храмов Петербурга, который любят фотографировать со всех сторон.
</a:t>
            </a:r>
            <a:endParaRPr lang="en-US" sz="8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сады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сад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сад — место спокойных прогулок среди деревьев, дорожек и скульптур. Здесь легко отдохнуть от городского шума и почувствовать, что время идёт чуть медленнее.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Александровский парк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Александровский парк помогает сделать передышку после долгой прогулки. В нём приятно идти по аллеям, смотреть на зелень и просто болтать с друзьями на свежем воздухе.
</a:t>
            </a:r>
            <a:endParaRPr lang="en-US" sz="1071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уголки для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петербургских парках есть скамейки, цветы и тень от деревьев. Это удобные места, где можно почитать, перекусить и немного послушать птиц.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сады Петербурга учат замечать красоту в простых вещах. Иногда достаточно нескольких минут среди зелени, чтобы настроение стало светлее, как после солнечного зайчика.
</a:t>
            </a:r>
            <a:endParaRPr lang="en-US" sz="10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Петергоф и фонтаны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Версаль у моря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Петергоф недаром называют русским Версалем. Это место славится просторными парками, дворцами и фонтанами, которые выглядят особенно празднично в солнечный день. Здесь вода будто превращается в музыку и танец.
</a:t>
            </a:r>
            <a:endParaRPr lang="en-US" sz="1001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каскад — главное чудо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фонтанный ансамбль Петергофа — Большой каскад. Потоки воды, скульптуры и ступени создают впечатление торжественного спектакля. Кажется, что фонтаны устроили настоящий парад для гостей и совсем не устали.
</a:t>
            </a:r>
            <a:endParaRPr lang="en-US" sz="9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6079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696" y="2223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Театры, музыка и балет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Мариинском театре ставят оперы и балеты, которые знают во многих странах. Его сцена помогает почувствовать, как музыка и движение рассказывают историю без лишних слов.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часто проходят концерты для детей и взрослых. Здесь можно услышать разные инструменты и голоса, а после выхода из зала ещё долго напевать любимую мелодию.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очень любит балет. В нём движение становится красивым, как рисунок, а артисты кажутся почти волшебниками. Недаром здесь искусство встречается буквально на каждом шагу.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годы войны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872 дня блокады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 длилась 872 дня. Это было тяжёлое испытание, когда не хватало еды, тепла и спокойствия. Но жители продолжали помогать друг другу и не теряли надежду.
</a:t>
            </a:r>
            <a:endParaRPr lang="en-US" sz="964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Ленинградцы показывали удивительную стойкость каждый день. Они работали, учились и поддерживали город, несмотря на опасность. Их смелость стала примером для многих поколений.
</a:t>
            </a:r>
            <a:endParaRPr lang="en-US" sz="924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подвиге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тех событиях напоминают музеи, книги и памятники. Они помогают детям и взрослым помнить, какой дорогой ценой был сохранён город, и почему его защитников так уважают.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под именем Ленинград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Петербург назывался Ленинградом. Город жил и работал в очень трудное время, когда людям приходилось проявлять огромную силу духа и терпение.
</a:t>
            </a:r>
            <a:endParaRPr lang="en-US" sz="9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современный город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снова стал именоваться так, как его знают сегодня. Город бережно сохранял старые здания, но уже уверенно смотрел в будущее.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дни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здесь живут миллионы людей. Работают школы, университеты, музеи, порты, заводы и театры, а улицы наполнены движением и жизнью.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 гостей и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остаётся важным культурным, научным и туристическим центром России. Сюда приезжают учиться, работать, гулять и открывать для себя северную столицу.
</a:t>
            </a:r>
            <a:endParaRPr lang="en-US" sz="9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Петербург отличается от других городов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стоит на Неве и на островах, поэтому вокруг него много рек, каналов и мостов. Из-за этого город кажется особенно лёгким и необычным.
</a:t>
            </a:r>
            <a:endParaRPr lang="en-US" sz="1119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здесь долго не темнеет, и белые ночи делают прогулки почти волшебными. Даже поздним вечером хочется ещё немного пройтись и посмотреть на светлое небо.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называют северной столицей России. Это имя подчёркивает его важную роль, красоту зданий и богатую историю, которой город очень гордится.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история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старинные дворцы, площади и набережные соседствуют с обычной городской жизнью. Поэтому он кажется одновременно торжественным, уютным и совсем не скучным.
</a:t>
            </a:r>
            <a:endParaRPr lang="en-US" sz="10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368" y="3524908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городе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непростом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построили на болотистой местности, поэтому строителям пришлось потрудиться как настоящим героям. Город вырос там, где не каждый бы решился строить.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мостов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очень много мостов, и каждый из них по-своему красив. Они помогают соединять берега и делают пейзаж Петербурга особенно узнаваемым.
</a:t>
            </a:r>
            <a:endParaRPr lang="en-US" sz="802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музеев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славится музеями, где можно увидеть картины, старинные предметы и удивительные коллекции. Здесь скучать трудно: даже один музей может устроить целое путешествие.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имён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менял название несколько раз: Санкт-Петербург, Петроград, Ленинград и снова Санкт-Петербург. Каждое имя напоминает о важной странице его долгой истории.
</a:t>
            </a:r>
            <a:endParaRPr lang="en-US" sz="7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запоминается навсегда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вырос из крепости и стал городом мостов, дворцов и белых ночей. Он умеет удивлять, учить и вдохновлять. Здесь история живёт рядом с красотой.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2026-05-25T22:33:40Z</dcterms:created>
  <dcterms:modified xsi:type="dcterms:W3CDTF">2026-05-25T22:33:40Z</dcterms:modified>
</cp:coreProperties>
</file>