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— материк чудес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континент: Амазония, Анды, Атакама, равнины и мегаполисы — рекорды, природа и история.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Южная Америка и почему она особенная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лежит и в Западном, и в Южном полушариях, а экватор пересекает её север. Материк соединён с Северной Америкой Панамским перешейком и омывается Атлантическим и Тихим океанами. Площадь — около 17,8 млн км²; из-за тропических широт здесь соседствуют очень влажные, очень сухие и умеренно тёплые районы.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— главная горная система материка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вдоль западного побережья Южной Америки более чем на 7 000 км и считаются самыми протяжёнными горами суши. В системе есть плато, вулканы и пики выше 6 000 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рельеф сильно меняют погоду. Чем выше поднимаются люди, тем холоднее становится климат. Поэтому рядом могут встречаться разные природные условия в пределах одной страны.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склонах и в горах живут миллионы людей. Одновременно здесь добывают полезные ископаемые — в том числе медь, серебро, олово и другие руды, влияющие на экономику регионов.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Южной Америки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зоны различаются по влажности, на материке они связаны переходами: от влажных лесов к более сухим территориям условия меняются постепенно.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главный эффект: даже при общем масштабе материка природные условия сильно контрастируют, поэтому разнообразие велико.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географии. Визуализация — условные соотношения площадей (без точных процентов).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 влажные экваториальные леса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полноводная река и огромный бассейн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— самая полноводная река мира, а её бассейн занимает значительную часть материка. Амазонские леса отличаются густой растительностью, большим количеством осадков и тёплой погодой круглый год.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«лесах-богатствах» и почему леса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лесах живут ягуары, капибары, ленивцы, туканы, обезьяны и тысячи видов насекомых. Их нередко называют «лёгкими планеты»: леса участвуют в круговороте влаги и кислорода.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840894"/>
            <a:ext cx="4873500" cy="17845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рекорды Южной Америки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географические объекты и их признаки: от величины рек и высоты водопадов до рекордных условий в пустыне и на больших высотах.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рекорды связаны не только с размерами, но и с экстремальными условиями: влажностью, высотой и сухостью.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 на севере Чили в отдельных местах почти не получает осадков. Сухость усиливают холодное Перуанское течение, нисходящие потоки воздуха и барьеры Анд.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десятилетиями
</a:t>
            </a:r>
            <a:endParaRPr lang="en-US" sz="6441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районах осадки могут не выпадать десятилетиями, поэтому почвы почти лишены растительности.
</a:t>
            </a:r>
            <a:endParaRPr lang="en-US" sz="21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материка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«живой дождь» тропиков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Южной Америки особенно много птиц и насекомых. Здесь легко представить, как над густой растительностью мелькают яркие окраски. Тёплый климат и частые дожди создают условия, при которых разнообразие видов держится круглый год.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 и альпака: выносливость гор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высокогорных районах Анд живут животные, приспособленные к прохладе и сухому воздуху. Лама и альпака известны тем, что могут выдерживать условия, которые трудно представить на равнинах. Их образ жизни связан с местными пастбищами и рельефом.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болота: мир рептилий и земноводных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славится крупными пресмыкающимися и водными обитателями. Анаконда и кайман встречаются в подходящих водоёмах, где вода даёт и укрытие, и возможности для питания. Влажные районы дополняют этот мир множеством насекомых.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природу Южной Америки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богатств с хозяйством и последствиями (схематическое представление).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 культура Южной Америки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живут потомки индейцев, европейцев, африканцев и смешанные народы. Поэтому традиции, кухня и привычные праздники часто отличаются даже между соседними странами.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распространённые языки — испанский и португальский. В Бразилии живёт самая большая часть населения материка, и именно здесь заметна языковая и культурная «география» региона.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сохраняются индейские языки, народные праздники, музыка, танцы и традиции, связанные с местной историей. В результате культура Южной Америки очень разнообразна и узнаваема по странам.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Южной Америки по населению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ранжирование крупнейших стран по численности населения: Бразилия — первая, затем Колумбия, Аргентина, Перу, Венесуэла и Чили.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в нескольких крупных странах, а распределение внутри материка сильно зависит от природных условий и городских центров.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Ориентировочная сравнительная шкала по школьному курсу географии (точные цифры не приведены).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00" y="1789450"/>
            <a:ext cx="17955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 крупнейшие города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и Рио-де-Жанейро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и Рио-де-Жанейро — крупные городские центры на побережье. Здесь развиты промышленность, услуги, транспорт и культурная жизнь, а население продолжает расти за счёт притока людей из регионов.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 и Лима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 и Лима расположены у крупных водных объектов и связаны с морской торговлей и рыболовством. Эти города становятся главными площадками для образования, науки и управленческих функций страны.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Богота и Сантьяго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Богота и Сантьяго находятся в горных районах и в долинах, где условия для жизни особенно удобны. Благодаря этому сформировались устойчивые агломерации, центры экономики и транспортных связей.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Каракас — один из ведущих городов Венесуэлы, где сосредоточены предприятия, офисы и учреждения. Город растёт вокруг удобных для строительства районов и обеспечивает рабочие места для жителей окрестностей.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и памятники Южной Америки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Мачу-Пикчу: город инков над облаками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 в Перу — горный город инков, который сохранился до наших дней. Он впечатляет мастерством каменной кладки и точной подгонкой блоков. Террасы, лестницы и дороги показывают, как люди приспосабливались к сложным склонам и высоте.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Чавин и традиции горных культов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 и народы Анд оставляли след в каменных изображениях, орнаментах и ремесленных изделиях. Керамика, дороги и особенности земледелия говорят о развитых навыках и связях между поселениями. Эти элементы помогают понять, как древние традиции сохранялись и менялись со временем.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3990" y="914638"/>
            <a:ext cx="5396071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Южной Америки и их особенности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география влияет на хозяйство и специализацию стран Южной Америки.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 приводят к разным занятиям: от земледелия и скотоводства до добычи и опоры на горные районы.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(обобщённые характеристики).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от экваториального леса до южных холодов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экваториальной зоне круглый год жарко и очень влажно: осадки идут регулярно, а температура почти не меняется. Поэтому здесь формируются густые леса и разнообразная живность.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и субтропические области чередуют сезоны и по-разному получают влагу. На юге материка климат становится прохладнее, а в высоких широтах усиливаются ветры и суровость погоды.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климат быстро меняется с высотой: на равнинах теплее, а ближе к вершинам становится значительно холоднее. Поэтому в одной стране можно встретить несколько климатических поясов.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Патагония часто испытывает сильные ветры, а на западном побережье местами очень сухо. Это связано с влиянием холодных течений, особенностями циркуляции воздуха и горными барьерами.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природные ресурсы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распределены по материковым регионам не одинаково: добыча и сельское хозяйство опираются на то, что «дают» конкретные природные зоны.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ресурсов помогает странам специализироваться в производстве и экспорте, но требует ответственности, чтобы не ухудшать природную среду.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школьного курса географии (точные доли не указаны).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природы и её охрана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рек, пожары и добыча полезных ископаемых ухудшают качество воды и воздуха. Дополнительный риск связан с сокращением видов, которым трудно приспособиться к изменениям.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природы создаются национальные парки и заповедники, развиваются программы охраны территорий. Важную роль играет и поддержка традиционного образа жизни коренных народов.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в Амазонии уменьшает площади естественных местообитаний. Это отражается на животных и растениях, а также усиливает неустойчивость природных процессов в регионе.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Южной Америке: от севера к югу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связывает природные зоны и хозяйственные особенности ключевых районов материка.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0700" y="140555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0700" y="3057425"/>
            <a:ext cx="205500" cy="20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5700" y="1405550"/>
            <a:ext cx="205500" cy="20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Южную Америку называют материком чудес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природные рекорды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есть объекты мирового масштаба: крупнейшая по стоку река Амазонка и один из самых впечатляющих водопадов мира — Анхель. Природа задаёт необычные условия жизни.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 известные памятники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 в Перу напоминает о древних цивилизациях Анд и о мастерстве строителей. Каменные террасы и дороги показывают, как люди создавали удобные условия на сложной местности.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как «вертикальный мир»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 меняют климат и ландшафты: от тёплых долин до прохладных высот. Поэтому в одном направлении путешественника «меняется» и погода, и растительность, и способы жизни людей.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природы и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одновременно богата природными территориями и культурными традициями разных народов. Здесь природные условия связаны с историей, языками и образом жизни, поэтому впечатления особенно яркие.
</a:t>
            </a:r>
            <a:endParaRPr lang="en-US" sz="1037" dirty="0"/>
          </a:p>
        </p:txBody>
      </p:sp>
      <p:sp>
        <p:nvSpPr>
          <p:cNvPr id="14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пустыней Атакама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влажными районами находятся очень сухие территории. Пустыня Атакама на западном побережье часто удивляет почти полным отсутствием осадков, а рядом продолжают работать обсерватории и добыча полезных ископаемых.
</a:t>
            </a:r>
            <a:endParaRPr lang="en-US" sz="10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контрасты, которые нужно беречь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— материк контрастов и рекордов, где география формирует климат, рельеф, реки и природные зоны. Будущее зависит от разумного использования ресурсов и охраны природы и культуры.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2026-05-13T21:00:34Z</dcterms:created>
  <dcterms:modified xsi:type="dcterms:W3CDTF">2026-05-13T21:00:34Z</dcterms:modified>
</cp:coreProperties>
</file>