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стили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помогает говорить уместно в любой ситуации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языке нужны разные стили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 можно сообщить по-разному: в разговоре, в учебнике, в документе или в рассказе. Стили речи помогают выбрать точные слова, подходящий тон и форму, чтобы сообщение было понятным и уместным.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слов и предложений влияют тема, адресат и цель высказывания. Поэтому речь всегда зависит от того, кто говорит, кому говорит и зачем говорит.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речь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это язык в действии: мы используем его, когда говорим, пишем, спрашиваем, объясняем или пересказываем. Без речи общение между людьми было бы невозможным.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бывает устной и письменной, а также диалогической и монологической. Каждая форма нужна в своей ситуации: для беседы, ответа у доски, письма или сообщения.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разговорная речь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обращение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встречаются частицы, обращение по имени, восклицания и эмоциональные слова. Они передают отношение говорящего к тому, о чём он сообщает.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звучит дома, на перемене и в переписке с друзьями. Он помогает говорить быстро, свободно и без лишней официальности.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Диалогичность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строится на обмене репликами: вопросах, ответах, уточнениях и коротких реакциях. Именно поэтому он особенно удобен в беседе.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чаще используются короткие предложения, неполные фразы и слова, понятные из ситуации. Поэтому речь кажется живой и естественной.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научный стиль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встречается в учебниках, энциклопедиях, правилах и объяснениях. Он не должен отвлекать эмоциями: главная задача — ясно передать информацию и объяснить её.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помогает сообщать знания точно и понятно. В нём важны термины, определения, логические связи и слова, показывающие причину и следствие.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официально-делового стиля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используют в заявлениях, справках, расписаниях, инструкциях, объявлениях и других документах. Он нужен там, где важны точность и единообразие оформления.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официально-деловом стиле особенно важно избегать двусмысленности. Даже небольшая неточность может изменить смысл документа и привести к ошибке в понимании.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строгий порядок слов, устойчивые формулы и стандартные выражения. Такие тексты читаются как официальные сообщения, а не как разговор или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стили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употребления показывают, где каждый стиль звучит естественно и уместно.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легче определить, если видеть его связь с жизненной ситуацией и целью текста.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школьной программы по русскому языку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публицистический стиль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встречается в новостях, статьях, выступлениях и интернет-материалах, где нужно не только сообщить информацию, но и привлечь внимание к важной теме.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часто обращён к читателю или слушателю. Он может задавать вопросы, побуждать задуматься и подчёркивать общественную значимость события.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яркие заголовки, оценочные слова и выразительные обороты. Они делают сообщение заметным и помогают сформировать отношение к проблеме.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публицистического стиля — соединить факты и оценку так, чтобы текст был и информативным, и 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привлекает художественный стиль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встречается в рассказах, повестях, сказках, стихотворениях и других произведениях. Его цель — не только сообщить событие, но и вызвать чувства, воображение и интерес к чтению.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создаёт образы, настроение и впечатление от текста. Для этого он использует эпитеты, сравнения, метафоры, олицетворения, диалоги и подробные описания.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47697"/>
            <a:ext cx="4417500" cy="16695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стилей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стили отличаются по сфере, цели и языковым средствам.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различаются по задаче и языковым средствам, но все служат литературному языку.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стиль текста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анализа текста: содержание, цель, языковые признаки и итоговый выбор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881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6100" y="3336954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36954"/>
            <a:ext cx="49320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признаки стилей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стиле чаще всего используются простые, привычные слова из повседневной жизни. Они помогают быстро и непринуждённо передавать мысль в беседе, переписке или устном ответе.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строится на устойчивых выражениях и шаблонных оборотах. Они помогают оформить документ чётко, одинаково и без двусмысленности, где важна каждая формулировка.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использует яркие слова, эпитеты, метафоры и сравнения. Благодаря этому текст создаёт образ, настроение и вызывает у читателя эмоциональный отклик.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опирается на термины и точные названия. Такие слова нужны, чтобы объяснять явления без лишних эмоций и делать сообщение ясным, проверяемым и понятным.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часто включает слова, которые не только называют событие, но и дают ему оценку. Так текст становится более убедительным и привлекает внимание читателя или слушателя.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строятся предложения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стиле предложения обычно короткие, живые и не всегда полные. Смысл часто понятен из ситуации, поэтому собеседники могут опускать очевидные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официально-деловом стиле часто встречаются одинаково построенные конструкции. Они делают текст строгим, точным и удобным для чтения в документах, справках и объявлениях.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стиле предложения длиннее и связаны между собой логически. В них удобно объяснять причины, выводы и последовательность явлений без лишних повторов.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стиле длина и интонация предложений могут меняться очень заметно. Это помогает передавать движение мысли, чувства героев и общее настроение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узнать стиль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стиль точнее, полезно смотреть не на одно слово, а на весь текст сразу: его тон, построение и способ подачи мысли.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слова и цель текста, но итоговый вывод надёжнее делать по нескольким признакам одновременно.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за текстами разных стилей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в повседневной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проекте нередко соединяются научные и публицистические элементы. Сначала приводятся точные факты и объяснения, а затем — интересные примеры, чтобы удержать внимание слушателей.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проект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в интернете часто смешиваются разговорные слова и оценочные выражения. Это естественно, если текст остаётся понятным, а выбранные слова подходят ситуации общения.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заметки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40508"/>
            <a:ext cx="4417500" cy="188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стиля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помогают понять, на что нужно обращать внимание при анализе текста.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нельзя определять по одному слову или одной детали: важны тема, цель, лексика и построение текста вместе.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за текстами разных стилей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64955"/>
            <a:ext cx="493200" cy="43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стили связаны с жанрами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Заявление, расписка и справка обычно относятся к официально-деловому стилю. Эти жанры требуют точности, строгой формы и понятного порядка изложения без лишних эмоций.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жанры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и заметка чаще всего связаны с публицистическим стилем. В них важно сообщить факты, заинтересовать читателя и нередко показать авторскую оценку происходящего.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и переписка чаще всего относятся к разговорному стилю. В них естественны простые фразы, короткие реплики, обращения и слова, понятные собеседникам без объяснений.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 учебное объяснение относятся к научному стилю. Такие жанры помогают понять материал, поэтому в них важны определения, логика и точные формулировки.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произведения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сказка и стихотворение принадлежат художественному стилю. Здесь главное — создать образ, передать настроение и вызвать у читателя эмоции через язык и сюжет.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готовому тексту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текста: от замысла до редактирования и проверки уместности.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узнавать стили речи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стилей делает собственную речь точнее и выразительнее. Человек начинает внимательнее выбирать слова, строить предложения и учитывать, кому и зачем адресован текст.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лучше понимать учебники, новости и художественные тексты. Когда школьник видит особенности стиля, ему легче выделять главную мысль и пересказывать содержание без искажений.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помогают говорить точно и уместно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стилей речи помогает выбирать подходящие слова, понимать смысл текстов и создавать собственные высказывания ясно и выразительно. Это полезный навык для школы и повседневного общения.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2026-05-23T08:38:09Z</dcterms:created>
  <dcterms:modified xsi:type="dcterms:W3CDTF">2026-05-23T08:38:09Z</dcterms:modified>
</cp:coreProperties>
</file>