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Homo sapiens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африканских истоков к глобальному расселению и культурной эволюции.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человека важен для биологии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Homo sapiens показывает, как из ветвящейся эволюции возник единственный ныне живущий вид рода Homo. По данным палеоантропологии, археологии, генетики и анатомии можно восстановить не только происхождение, но и этапы расселения людей.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 системе живой природы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Таксономическое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царству Животные, типу Хордовые, классу Млекопитающие, отряду Приматы, семейству Гоминиды и роду Homo, что отражает его родство с другими приматами.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человека и шимпанзе разошлись примерно 6–7 миллионов лет назад. С этого момента началось накопление признаков, отличающих человеческую эволюционную ветвь.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признаками стали прямохождение, освобождение рук для труда, постепенное увеличение мозга и усложнение поведения, включая кооперацию, обучение и передачу опыта.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заметно растянутое детство, что увеличивает время обучения и делает возможным освоение сложных социальных норм, языка и разнообразных способов выживания.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гоминины как этап на пути к человеку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сочетали уверенную двуногость с относительно небольшим мозгом. Это был важный переходный этап: передвижение стало эффективнее, а руки начали активнее участвовать в манипуляциях.
</a:t>
            </a:r>
            <a:endParaRPr lang="en-US" sz="122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
</a:t>
            </a:r>
            <a:pPr algn="l" indent="0" marL="0">
              <a:lnSpc>
                <a:spcPct val="100000"/>
              </a:lnSpc>
              <a:buNone/>
            </a:pPr>
            <a:r>
              <a:rPr lang="en-US" sz="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связывают с древнейшими устойчиво используемыми каменными орудиями возрастом около 2,6 миллиона лет. Это первый убедительный шаг к технологическому поведению.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первым широко вышел за пределы Африки и приспособился к разным природным условиям. Его расселение показало, что ранние люди могли успешно осваивать новые территории.
</a:t>
            </a:r>
            <a:endParaRPr lang="en-US" sz="1286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sapiens
</a:t>
            </a:r>
            <a:pPr algn="l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ранние гоминины сформировали анатомическую и поведенческую базу, на которой позже возник Homo sapiens: прямохождение, орудийная деятельность, рост мозга и социальная организация.
</a:t>
            </a:r>
            <a:endParaRPr lang="en-US" sz="12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в эволюции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отражает не только размер, но и усложнение поведения, однако не объясняет эволюцию полностью.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шёл неравномерно: у неандертальцев мозг был в среднем крупнее, чем у Homo sapiens, но это не отменяет различий в культуре и адаптациях.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палеоантропологии; усреднённые оценки объёма черепной коробки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 Homo sapiens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Джебель-Ирхуд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надёжные находки Homo sapiens из Джебель-Ирхуда в Марокко датируются примерно 300 тысячами лет назад и показывают очень раннюю стадию становления вида.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Homo sapiens сочетали современное лицо и более архаичные особенности строения тела и черепа. Это говорит о постепенном, а не мгновенном формировании вида.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Омо-Кибиш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из Омо-Кибиша в Эфиопии имеют возраст около 195 тысяч лет. Они подтверждают, что ранние представители вида уже обладали рядом современных черт.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современный человек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последовательность по данным палеоантропологии, археологии и генетики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признаки современного человека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гортани и дыхательных путей создало условия для членораздельной речи. Язык стал мощным инструментом передачи знаний, координации действий и формирования культуры.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 более лёгкий, чем у многих древних людей, а лицо уже и менее массивно. Эти признаки связаны с изменением образа жизни и нагрузок на тело.
</a:t>
            </a:r>
            <a:endParaRPr lang="en-US" sz="1177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кисти обеспечивает точные движения пальцев, необходимые для тонкой работы. Это важно для изготовления орудий, письма и множества сложных действий, требующих высокой моторики.
</a:t>
            </a:r>
            <a:endParaRPr lang="en-US" sz="966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Homo sapiens высокий округлый череп, уменьшенные надбровные дуги и сравнительно слабые челюсти. Такая форма связана с изменениями мозга и общим облегчением лицевого отдела.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50272"/>
            <a:ext cx="4007700" cy="204510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sapiens, неандертальцев и денисовцев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группы людей древности были близки генетически, но отличались по географии, строению и культуре.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стал глобальным видом, тогда как неандертальцы и денисовцы известны фрагментарно; наиболее надёжные различия выявлены генетическими исследованиями.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Палеогенетика и палеоантропология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и технологический прогресс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были простыми галечными изделиями, но затем появились рубила, скребки и наконечники. Каждое улучшение расширяло круг задач, которые мог выполнять человек.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на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готовые изделия перемещались на десятки и сотни километров. Такой обмен показывает существование устойчивых связей между группами и развитых навыков планирования.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люди начали использовать кость, древесину, крепления и клеящие вещества, создавая составные орудия. Это повысило точность, прочность и разнообразие инструментов.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помогали охотиться, разделывать добычу, обрабатывать шкуры и использовать ресурсы эффективнее. В результате возрастали шансы группы пережить холод, голод и конкуренцию.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символическое мышление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рисунки, гравировки и силуэты животных показывают, что люди уже умели не только наблюдать мир, но и превращать его в знак. Такие изображения встречаются в Европе, Африке и Австралии и помогают увидеть ранние формы воображения.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образов на стенах пещер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Раковины, кость и камень использовались не только для красоты: из них делали подвески и браслеты, которые могли обозначать принадлежность к группе или особый статус. Древнейшие украшения из морских раковин известны более 70 тысяч лет.
</a:t>
            </a:r>
            <a:endParaRPr lang="en-US" sz="841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как язык статуса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людей и животных связывают с обрядами, рассказами о прошлом и общими представлениями о мире. Подобные вещи укрепляли память сообщества, создавали общие символы и помогали людям действовать вместе в сложной среде.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память и единство группы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sapiens по планете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расселения был не единым скачком, а серией выходов в разные регионы, зависящих от климата, ресурсов и маршрутов.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вероятна многоэтапная экспансия: ранние выходы сменились основной волной, после которой люди быстро освоили новые континенты.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археологии; даты по материалам исследований Леванта, Австралии, Европы и Америки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1–2%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неандертальской ДНК есть у большинства неафриканских популяций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доля древнего наследия заметна в современных геномах и связана с адаптацией к среде, иммунитетом и обменом веществ.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древней ДНК; обзорные данные популяционной генетики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охоты и собирательства к земледелию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данным археологии и истории хозяйства древних 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63761"/>
            <a:ext cx="4007700" cy="22101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становления Homo sapiens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биологические изменения постепенно дополнялись технологией и хозяйственными новациями.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шла ступенчато: телесные изменения, технологии и расселение усиливали друг друга и вели к современному виду.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Палеоантропология и археология; обобщённая хронология эволюции человека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 в эволюции и расселении человека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разделяли популяции и одновременно открывали или закрывали пути расселения. В таких условиях накапливались различия и отбирались более гибкие формы поведения.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Похолодания и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климатические колебания меняли доступность воды, растений и добычи. Это заставляло группы искать новые стратегии выживания и чаще перемещаться.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 адаптивность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стресс усиливал значение кооперации, изобретательности и умения осваивать новые ресурсы. Именно эти качества повышали шансы людей переживать кризисы и расселяться дальше.
</a:t>
            </a:r>
            <a:endParaRPr lang="en-US" sz="10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Социальность, язык и обучение как преимущества вида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детство и забота о потомстве сделали людей особенно зависимыми от группы. Совместные действия повышали шансы на успех и снижали риск в опасной среде.
</a:t>
            </a:r>
            <a:endParaRPr lang="en-US" sz="1217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позволила быстро передавать сведения о добыче, угрозах и правилах поведения. Благодаря этому опыт одного человека становился ресурсом для всей группы.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через подражание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повторение действий ускоряли освоение охоты, изготовления орудий и бытовых навыков. Культурные знания накапливались быстрее, чем происходили генетические изменения.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 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взаимодействие помогало распределять обязанности, делиться пищей и защищать слабых. Это сделало Homo sapiens особенно устойчивым к разным природным условиям.
</a:t>
            </a:r>
            <a:endParaRPr lang="en-US" sz="12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Homo sapiens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вида определялся не одним признаком, а сочетанием поведенческих, культурных и биологических преимуществ, усиливавших друг 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связали с совместной жизнью и передачей знаний: именно они быстрее всего повышали приспособляемость группы.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антропологии, археологии и популяционной генетики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сегодня: единый вид и биологическое разнообразие
</a:t>
            </a:r>
            <a:endParaRPr lang="en-US" sz="164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люди относятся к одному виду, а различия между популяциями не образуют биологических «рас» в строгом смысле. Они связаны с историей расселения и приспособлением к среде.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эволюционную историю продолжают медицина, транспорт, образование и цифровая связь. Культурные изменения по-прежнему помогают людям адаптироваться быстрее, чем чисто биологические механизмы.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различиями между видами, генетические различия между людьми очень невелики. Это подчёркивает общее происхождение человечества и его недавнюю эволюционную историю.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Homo sapiens показывает, как биология, труд, речь, символическое мышление и кооперация превратили один африканский вид в население всей Земли.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путь от происхождения к глобальной истории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2026-06-01T20:36:48Z</dcterms:created>
  <dcterms:modified xsi:type="dcterms:W3CDTF">2026-06-01T20:36:48Z</dcterms:modified>
</cp:coreProperties>
</file>