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25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говорить, слушать и записывать мысли.
</a:t>
            </a:r>
            <a:endParaRPr lang="en-US" sz="250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слов мы здороваемся, спрашиваем, благодарим и объясняем свои мысли. Речь помогает учиться, дружить, договариваться и понимать друг друга каждый день.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так важна человеку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— это слова, которые человек произносит вслух. Их сразу слышат другие люди, поэтому ответ или рассказ звучит живо и быстро.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бывает короткой, например ответ на уроке, и длинной, например рассказ о прогулке, празднике или интересном случае.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важны голос, интонация, паузы и чёткое произношение. Они помогают слушателю понять не только слова, но и настроение говорящего.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устная речь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устная речь звучит в жизни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стоят у окна и весело обсуждают, как прошёл урок. Один улыбается, другой кивает в ответ. Их разговор слышен сразу, а рядом ещё помогают жесты и взгляд друг на друга.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выходит к доске, выпрямляется и спокойно отвечает на вопрос учителя. Он говорит вслух, чтобы весь класс услышал его мысли. Важно произносить слова чётко и не торопиться.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звонок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звонит другу, чтобы договориться о встрече после школы. Он не видит собеседника, но всё равно разговаривает понятно и вежливо. Голос, паузы и добрые слова делают разговор приятным.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— это слова, записанные буквами, словами и знаками препинания. Она живёт в тетради, книге, письме, открытке и сообщении.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речь можно перечитать, исправить и сохранить надолго. Записанные мысли не исчезают сразу, а остаются на бумаге или на экране.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письменной речи важны аккуратные буквы, понятные предложения и правильные знаки. Тогда текст легко читать и приятно разбирать.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письменная речь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можно увидеть упражнение, задачу или короткий ответ. Письменные строки помогают запомнить правило и показать, как ученик понял тему.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и учебнике тоже живёт письменная речь. Там есть задания, отметки, правила и важные слова, которые помогают учиться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Записка, открытка или письмо передают мысль тому, кто сейчас не рядом. Это удобно, когда нужно сообщить просьбу, поздравление или напоминание.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Объявение, список дел и сообщение на экране тоже написаны словами. Письменная речь помогает не забыть важное и ничего не перепутать.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письменная речь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291100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устная речь отличается от письменной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вслух и сразу доходят до слушателя. Как только разговор закончился, звук исчезает, и его уже не удержать рукой.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Устную речь слышат сразу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слова живут в тетради, книге или на экране. Их можно перечитать позже, исправить и сохранить столько, сколько нужно.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остаётся надолго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может менять интонацию, делать паузы и говорить громче или тише. Так слушателю легче понять смысл и настроение.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Устной речи помогает голос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главные помощники — буквы, слова, заглавные буквы и точки. Они показывают, где начинается мысль и где она заканчивается.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работают знаки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чётко и не спешим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произносит слова отчётливо, собеседнику легче его понять. Спокойный голос и удобная громкость тоже помогают разговору. Тогда фразы звучат ясно, а не как скороговорка.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вежливые и ясные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приветствия, просьбы и благодарности делают речь доброй. Вежливое общение начинается с простых слов: здравствуйте, пожалуйста, спасибо, извините. Они сразу создают хорошее настроение.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устной речи быть понятной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разговор с приветствия и обращайся к человеку по имени. Так собеседник сразу понимает, что ты говоришь именно с ним, а не с ветром.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вежливо и ясно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 и слушай до конца. Если ждать своей очереди, разговор идёт спокойно, а мысли не путаются. Это особенно полезно в классе и дома.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не слишком тихо и не слишком быстро. Добрый тон, ясные слова и спокойный голос помогают другим понять тебя без лишних догадок.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письменной речи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Разборчивый почерк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буквы делают текст удобным для чтения. Когда строки ровные и понятные, другому человеку не приходится угадывать каждое слово.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начинается с заглавной буквы. Это помогает сразу увидеть, где начинается новая мысль, и делает запись аккуратной.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перечитать запись, можно заметить пропущенные буквы и исправить ошибки. Проверка помогает сделать письмо точным, понятным и красивым.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вопрос и восклицание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подсказывают, как читать предложение. Точка ставит конец мысли, вопросительный знак зовёт ответ, а восклицательный показывает сильное чувство.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устная речь живёт в школе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обмениваются новостями, договариваются об игре и обсуждают задание. В этот момент слышны короткие реплики, смех и вопросы. Устная речь делает школьный день живым, как будто в коридоре заговорил маленький радиоэфир.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кружок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звучат поздравления, стихи и песни, а в кружке дети делятся идеями и показывают свои работы. Здесь особенно заметны голос, интонация и дружеский взгляд. Устная речь помогает выступать смело и интересно.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поднимает руку, встаёт у доски и отвечает на вопрос учителя. Его слышит весь класс, поэтому важно говорить чётко и спокойно. Так устная речь помогает показать знания и не потеряться даже перед строгой тишиной.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тетради и дневнике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ученик записывает слова, упражнения и домашнее задание. В дневнике появляются важные отметки. Письменная речь помогает ничего не забыть и аккуратно сохранить школьные дела.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учебнике и на карточке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учебнике, карточке с заданием и диктанте тоже живёт письменная речь. Она подсказывает, что нужно прочитать, выполнить и выучить. Записанные слова можно спокойно перечитать ещё раз.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письменная речь живёт в школе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«здравствуй» и обращение по имени сразу делают разговор тёплым. С таких слов легко начать дружбу, даже если рядом стоит целый шумный класс.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устная речь помогает дружбе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помогает просить о помощи, объяснять свою просьбу и договариваться без ссоры. Когда слова звучат спокойно, ребятам легче понять друг друга и найти общее решение.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поддержки и похвала поднимают настроение. Если у друга что-то не получилось, можно сказать: «У тебя выйдет!» — и друг уже улыбается.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уметь извиняться и слушать до конца. Тогда спор не превращается в бурю, а становится обычным разговором, после которого можно снова играть вместе.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человека нет рядом, короткая записка передаст просьбу или напоминание. Так важное сообщение дождётся адресата и не исчезнет, как обычный разговор.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и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помогает поздравить с праздником, поблагодарить или рассказать новость. Несколько аккуратных строк могут порадовать сильнее любого быстрого ответа.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дела, обещания и нужные слова можно перечитать позже. Поэтому письменная речь помогает не забывать важные мысли и спокойно возвращаться к ним.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письменная речь помогает общению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44" y="1291100"/>
            <a:ext cx="18806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устной речи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говорить почти шёпотом, собеседник может не расслышать слова. Тогда приходится переспрашивать, а разговор становится длиннее и менее удобным.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тихий голос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речь скачет, как мячик, и слова трудно поймать. Лучше говорить спокойно, чтобы каждый успел услышать и понять мысль.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темп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проглатываются, речь становится смазанной. Чёткое произношение помогает собеседнику не догадываться, что было сказано, а сразу понять смысл.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Невнятное произношение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дать другому договорить, разговор распадается. Вежливее слушать до конца и отвечать по очереди — тогда все чувствуют уважение и внимание.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собеседника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буква может изменить слово или сделать его неузнаваемым. Поэтому важно писать внимательно и не спешить, даже когда очень хочется поскорее закончить.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точки, вопросительного или восклицательного знака предложение будто не знает, чем закончиться. Знаки препинания помогают читателю понять настроение и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 или перепутанное слово делают предложение странным. После записи полезно ещё раз прочитать текст и проверить, всё ли звучит правильно.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Неровный, неаккуратный почерк мешает читать текст. Если буквы написаны разборчиво, даже длинное упражнение выглядит опрятно и понятно.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письменной речи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сказать — потом записать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может ответить вслух: коротко и по делу. Потом ту же мысль легко превратить в запись в тетради, чтобы она сохранилась надолго. Так одна идея как будто переходит из голоса в буквы.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Облачко речи и строчки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произносит поздравление или просьбу, а затем записывает её на листе. На картинке это можно показать стрелкой от облачка речи к тетради и ручке. Мысль остаётся той же, меняется только её вид.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устная речь превращается в письменную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записанный текст, внимательно читает его и понимает смысл. Без этого дальше нельзя пересказать мысль точно и без смешных ошибок.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произносим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понятен, его можно прочитать вслух или выучить. Тогда письменная речь звучит голосом и становится настоящей устной речью.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пересказываем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уроке, у доски или дома ребёнок пересказывает прочитанное своими словами. При этом важно сохранить порядок мыслей, смысл и нужную интонацию.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письменная речь становится устной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устная, и письменная речь помогают передавать мысли, чувства и знания. Без них людям было бы трудно учиться, договариваться и делиться новостями.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речи помогают человеку быть понятым: сегодня на уроке, завтра в письме, а потом и в дружеском разговоре. Хорошая речь делает общение добрым и ясным.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речах нужны точные слова, понятный смысл и уважение к собеседнику. Если говорить или писать невнимательно, сообщение становится запутанным.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устной и письменной речи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и писать нужно внимательно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помогает быстро сказать мысль, а письменная — сохранить её надолго. Если говорить ясно и писать аккуратно, учиться, дружить и понимать друг друга становится намного легче.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2026-05-21T15:32:32Z</dcterms:created>
  <dcterms:modified xsi:type="dcterms:W3CDTF">2026-05-21T15:32:32Z</dcterms:modified>
</cp:coreProperties>
</file>